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10D5C-EFDD-4F0D-BEEA-A9C20D8F180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9C155-70B8-4940-AF75-32A60F907CDE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Goal = preserving life and limb</a:t>
          </a:r>
          <a:endParaRPr lang="en-US" b="1" dirty="0">
            <a:solidFill>
              <a:schemeClr val="bg1"/>
            </a:solidFill>
          </a:endParaRPr>
        </a:p>
      </dgm:t>
    </dgm:pt>
    <dgm:pt modelId="{E1D7216D-A4E8-40CD-A32A-2A3080952025}" type="parTrans" cxnId="{10F5E03C-1CD9-4278-A9C9-64F0D767B523}">
      <dgm:prSet/>
      <dgm:spPr/>
      <dgm:t>
        <a:bodyPr/>
        <a:lstStyle/>
        <a:p>
          <a:endParaRPr lang="en-US"/>
        </a:p>
      </dgm:t>
    </dgm:pt>
    <dgm:pt modelId="{C3AEDA53-38A7-4D6C-A818-64DEEB289454}" type="sibTrans" cxnId="{10F5E03C-1CD9-4278-A9C9-64F0D767B523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C736B4C2-A42B-4A7C-A113-6982B9ADD255}">
      <dgm:prSet phldrT="[Text]"/>
      <dgm:spPr/>
      <dgm:t>
        <a:bodyPr/>
        <a:lstStyle/>
        <a:p>
          <a:r>
            <a:rPr lang="en-US" b="0" i="0" dirty="0"/>
            <a:t>Balanced the risk of intervention against the natural history of the disease</a:t>
          </a:r>
          <a:endParaRPr lang="en-US" dirty="0"/>
        </a:p>
      </dgm:t>
    </dgm:pt>
    <dgm:pt modelId="{E5B5A0BD-6ECE-4A8F-9167-96E16EFE92F6}" type="parTrans" cxnId="{E37BF42B-4FE9-4621-9A9C-7E626FC332CE}">
      <dgm:prSet/>
      <dgm:spPr/>
      <dgm:t>
        <a:bodyPr/>
        <a:lstStyle/>
        <a:p>
          <a:endParaRPr lang="en-US"/>
        </a:p>
      </dgm:t>
    </dgm:pt>
    <dgm:pt modelId="{46720930-1A35-4005-A4BA-F3B249D8832C}" type="sibTrans" cxnId="{E37BF42B-4FE9-4621-9A9C-7E626FC332CE}">
      <dgm:prSet/>
      <dgm:spPr/>
      <dgm:t>
        <a:bodyPr/>
        <a:lstStyle/>
        <a:p>
          <a:endParaRPr lang="en-US"/>
        </a:p>
      </dgm:t>
    </dgm:pt>
    <dgm:pt modelId="{F432BC97-7E31-4862-A837-6B53002A004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i="0" dirty="0"/>
            <a:t>Initiate systemic medical therapy</a:t>
          </a:r>
          <a:endParaRPr lang="en-US" dirty="0"/>
        </a:p>
      </dgm:t>
    </dgm:pt>
    <dgm:pt modelId="{B22886BD-CC7C-4CBA-A0AD-5B1D5C857A94}" type="parTrans" cxnId="{4C54236F-3E5B-478F-B968-C05C7906AA53}">
      <dgm:prSet/>
      <dgm:spPr/>
      <dgm:t>
        <a:bodyPr/>
        <a:lstStyle/>
        <a:p>
          <a:endParaRPr lang="en-US"/>
        </a:p>
      </dgm:t>
    </dgm:pt>
    <dgm:pt modelId="{D8EA8EBD-5862-4097-BFF2-F998BDACD2F1}" type="sibTrans" cxnId="{4C54236F-3E5B-478F-B968-C05C7906AA53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07822D4-FD26-4249-9A42-13D004AE698F}">
      <dgm:prSet phldrT="[Text]"/>
      <dgm:spPr/>
      <dgm:t>
        <a:bodyPr/>
        <a:lstStyle/>
        <a:p>
          <a:r>
            <a:rPr lang="en-US" b="0" i="0" dirty="0"/>
            <a:t>low relative risk of limb loss (1%/year) compared with the significant relative risk of stroke, MI, and death (3-5% /year)</a:t>
          </a:r>
          <a:endParaRPr lang="en-US" dirty="0"/>
        </a:p>
      </dgm:t>
    </dgm:pt>
    <dgm:pt modelId="{9DA48C1C-1237-4358-A823-2E09DE1C6512}" type="parTrans" cxnId="{55CA9277-5862-4B96-B08E-121F15E907D2}">
      <dgm:prSet/>
      <dgm:spPr/>
      <dgm:t>
        <a:bodyPr/>
        <a:lstStyle/>
        <a:p>
          <a:endParaRPr lang="en-US"/>
        </a:p>
      </dgm:t>
    </dgm:pt>
    <dgm:pt modelId="{F089B705-4A9B-4918-A185-A1CCFFDE8EEA}" type="sibTrans" cxnId="{55CA9277-5862-4B96-B08E-121F15E907D2}">
      <dgm:prSet/>
      <dgm:spPr/>
      <dgm:t>
        <a:bodyPr/>
        <a:lstStyle/>
        <a:p>
          <a:endParaRPr lang="en-US"/>
        </a:p>
      </dgm:t>
    </dgm:pt>
    <dgm:pt modelId="{735C4A5B-99D5-4515-9588-B9ED0073F865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i="0" dirty="0"/>
            <a:t>Revascularization</a:t>
          </a:r>
          <a:endParaRPr lang="en-US" dirty="0"/>
        </a:p>
      </dgm:t>
    </dgm:pt>
    <dgm:pt modelId="{15EFB580-B41C-4F30-AA7C-267B85F0011A}" type="parTrans" cxnId="{B7182539-B84F-4A08-AF3A-892291E3D356}">
      <dgm:prSet/>
      <dgm:spPr/>
      <dgm:t>
        <a:bodyPr/>
        <a:lstStyle/>
        <a:p>
          <a:endParaRPr lang="en-US"/>
        </a:p>
      </dgm:t>
    </dgm:pt>
    <dgm:pt modelId="{5E79D714-6CF7-4F1F-97D2-D2D2C6D302B9}" type="sibTrans" cxnId="{B7182539-B84F-4A08-AF3A-892291E3D356}">
      <dgm:prSet/>
      <dgm:spPr/>
      <dgm:t>
        <a:bodyPr/>
        <a:lstStyle/>
        <a:p>
          <a:endParaRPr lang="en-US"/>
        </a:p>
      </dgm:t>
    </dgm:pt>
    <dgm:pt modelId="{52F2BD05-17CE-44EB-9EFA-052E84165EF8}">
      <dgm:prSet phldrT="[Text]"/>
      <dgm:spPr/>
      <dgm:t>
        <a:bodyPr/>
        <a:lstStyle/>
        <a:p>
          <a:r>
            <a:rPr lang="en-US" b="0" i="0" dirty="0"/>
            <a:t>Severe  claudication and after failed medical therapy</a:t>
          </a:r>
          <a:endParaRPr lang="en-US" dirty="0"/>
        </a:p>
      </dgm:t>
    </dgm:pt>
    <dgm:pt modelId="{CD4195F6-B71B-4804-9CE9-D38D2FB7B9CD}" type="parTrans" cxnId="{1A8BBE81-DB6E-447A-9705-DBB12979461D}">
      <dgm:prSet/>
      <dgm:spPr/>
      <dgm:t>
        <a:bodyPr/>
        <a:lstStyle/>
        <a:p>
          <a:endParaRPr lang="en-US"/>
        </a:p>
      </dgm:t>
    </dgm:pt>
    <dgm:pt modelId="{58820F88-4709-46DE-9BC9-6523111850DC}" type="sibTrans" cxnId="{1A8BBE81-DB6E-447A-9705-DBB12979461D}">
      <dgm:prSet/>
      <dgm:spPr/>
      <dgm:t>
        <a:bodyPr/>
        <a:lstStyle/>
        <a:p>
          <a:endParaRPr lang="en-US"/>
        </a:p>
      </dgm:t>
    </dgm:pt>
    <dgm:pt modelId="{7233F552-89FA-48DC-8312-225C78B94F86}" type="pres">
      <dgm:prSet presAssocID="{DCB10D5C-EFDD-4F0D-BEEA-A9C20D8F1808}" presName="linearFlow" presStyleCnt="0">
        <dgm:presLayoutVars>
          <dgm:dir/>
          <dgm:animLvl val="lvl"/>
          <dgm:resizeHandles val="exact"/>
        </dgm:presLayoutVars>
      </dgm:prSet>
      <dgm:spPr/>
    </dgm:pt>
    <dgm:pt modelId="{C390CAD3-C4D4-402F-A0DA-60C5E9FC4816}" type="pres">
      <dgm:prSet presAssocID="{7209C155-70B8-4940-AF75-32A60F907CDE}" presName="composite" presStyleCnt="0"/>
      <dgm:spPr/>
    </dgm:pt>
    <dgm:pt modelId="{DBA4A7BB-CFEC-4F87-A86A-DD17D6F4CAD3}" type="pres">
      <dgm:prSet presAssocID="{7209C155-70B8-4940-AF75-32A60F907C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09C153-CDB4-4877-AC97-C3B6AF1B0FC5}" type="pres">
      <dgm:prSet presAssocID="{7209C155-70B8-4940-AF75-32A60F907CDE}" presName="parSh" presStyleLbl="node1" presStyleIdx="0" presStyleCnt="3"/>
      <dgm:spPr/>
    </dgm:pt>
    <dgm:pt modelId="{3EBCECE3-D252-462D-99A7-062D74CD014A}" type="pres">
      <dgm:prSet presAssocID="{7209C155-70B8-4940-AF75-32A60F907CDE}" presName="desTx" presStyleLbl="fgAcc1" presStyleIdx="0" presStyleCnt="3">
        <dgm:presLayoutVars>
          <dgm:bulletEnabled val="1"/>
        </dgm:presLayoutVars>
      </dgm:prSet>
      <dgm:spPr/>
    </dgm:pt>
    <dgm:pt modelId="{17BE4FE0-441E-4B88-A1AA-80705768F911}" type="pres">
      <dgm:prSet presAssocID="{C3AEDA53-38A7-4D6C-A818-64DEEB289454}" presName="sibTrans" presStyleLbl="sibTrans2D1" presStyleIdx="0" presStyleCnt="2"/>
      <dgm:spPr/>
    </dgm:pt>
    <dgm:pt modelId="{9FC0265F-849F-4854-B1B9-90987AD337D1}" type="pres">
      <dgm:prSet presAssocID="{C3AEDA53-38A7-4D6C-A818-64DEEB289454}" presName="connTx" presStyleLbl="sibTrans2D1" presStyleIdx="0" presStyleCnt="2"/>
      <dgm:spPr/>
    </dgm:pt>
    <dgm:pt modelId="{23421CE3-5B69-4E86-B5A8-A66F067C3FFF}" type="pres">
      <dgm:prSet presAssocID="{F432BC97-7E31-4862-A837-6B53002A0040}" presName="composite" presStyleCnt="0"/>
      <dgm:spPr/>
    </dgm:pt>
    <dgm:pt modelId="{95FCCDFC-8843-4423-A2A3-6A71481076B9}" type="pres">
      <dgm:prSet presAssocID="{F432BC97-7E31-4862-A837-6B53002A00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122F9C-E335-4431-9441-5828D518FE63}" type="pres">
      <dgm:prSet presAssocID="{F432BC97-7E31-4862-A837-6B53002A0040}" presName="parSh" presStyleLbl="node1" presStyleIdx="1" presStyleCnt="3"/>
      <dgm:spPr/>
    </dgm:pt>
    <dgm:pt modelId="{B03D2DE4-4DC4-4239-8009-214843C4ED21}" type="pres">
      <dgm:prSet presAssocID="{F432BC97-7E31-4862-A837-6B53002A0040}" presName="desTx" presStyleLbl="fgAcc1" presStyleIdx="1" presStyleCnt="3">
        <dgm:presLayoutVars>
          <dgm:bulletEnabled val="1"/>
        </dgm:presLayoutVars>
      </dgm:prSet>
      <dgm:spPr/>
    </dgm:pt>
    <dgm:pt modelId="{FB05706D-710F-467A-B0A5-52D1A7A0CDEF}" type="pres">
      <dgm:prSet presAssocID="{D8EA8EBD-5862-4097-BFF2-F998BDACD2F1}" presName="sibTrans" presStyleLbl="sibTrans2D1" presStyleIdx="1" presStyleCnt="2"/>
      <dgm:spPr/>
    </dgm:pt>
    <dgm:pt modelId="{A4AA2C18-B00C-4D39-A650-BE8B6B231BD5}" type="pres">
      <dgm:prSet presAssocID="{D8EA8EBD-5862-4097-BFF2-F998BDACD2F1}" presName="connTx" presStyleLbl="sibTrans2D1" presStyleIdx="1" presStyleCnt="2"/>
      <dgm:spPr/>
    </dgm:pt>
    <dgm:pt modelId="{741A56E1-EA52-4419-898A-BF397D821AEB}" type="pres">
      <dgm:prSet presAssocID="{735C4A5B-99D5-4515-9588-B9ED0073F865}" presName="composite" presStyleCnt="0"/>
      <dgm:spPr/>
    </dgm:pt>
    <dgm:pt modelId="{A1CAC15D-0DBF-4CCF-922A-FD74D237BC02}" type="pres">
      <dgm:prSet presAssocID="{735C4A5B-99D5-4515-9588-B9ED0073F86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A82F5F-2641-4FCF-9E49-6949469B87EF}" type="pres">
      <dgm:prSet presAssocID="{735C4A5B-99D5-4515-9588-B9ED0073F865}" presName="parSh" presStyleLbl="node1" presStyleIdx="2" presStyleCnt="3"/>
      <dgm:spPr/>
    </dgm:pt>
    <dgm:pt modelId="{8AD76805-9924-4468-AEAC-48BD960A4ED8}" type="pres">
      <dgm:prSet presAssocID="{735C4A5B-99D5-4515-9588-B9ED0073F86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C96C0A0C-6289-4CD4-BEC7-289C6AB4910F}" type="presOf" srcId="{735C4A5B-99D5-4515-9588-B9ED0073F865}" destId="{A1CAC15D-0DBF-4CCF-922A-FD74D237BC02}" srcOrd="0" destOrd="0" presId="urn:microsoft.com/office/officeart/2005/8/layout/process3"/>
    <dgm:cxn modelId="{F25FDA1B-0C0F-4F22-B239-9059C6D777B8}" type="presOf" srcId="{C736B4C2-A42B-4A7C-A113-6982B9ADD255}" destId="{3EBCECE3-D252-462D-99A7-062D74CD014A}" srcOrd="0" destOrd="0" presId="urn:microsoft.com/office/officeart/2005/8/layout/process3"/>
    <dgm:cxn modelId="{1B0CC81C-70DD-4282-8685-7C163AA15E58}" type="presOf" srcId="{D8EA8EBD-5862-4097-BFF2-F998BDACD2F1}" destId="{A4AA2C18-B00C-4D39-A650-BE8B6B231BD5}" srcOrd="1" destOrd="0" presId="urn:microsoft.com/office/officeart/2005/8/layout/process3"/>
    <dgm:cxn modelId="{5EB65C1E-0B02-40B9-A8AF-2227BEB81348}" type="presOf" srcId="{7209C155-70B8-4940-AF75-32A60F907CDE}" destId="{6C09C153-CDB4-4877-AC97-C3B6AF1B0FC5}" srcOrd="1" destOrd="0" presId="urn:microsoft.com/office/officeart/2005/8/layout/process3"/>
    <dgm:cxn modelId="{E37BF42B-4FE9-4621-9A9C-7E626FC332CE}" srcId="{7209C155-70B8-4940-AF75-32A60F907CDE}" destId="{C736B4C2-A42B-4A7C-A113-6982B9ADD255}" srcOrd="0" destOrd="0" parTransId="{E5B5A0BD-6ECE-4A8F-9167-96E16EFE92F6}" sibTransId="{46720930-1A35-4005-A4BA-F3B249D8832C}"/>
    <dgm:cxn modelId="{B7182539-B84F-4A08-AF3A-892291E3D356}" srcId="{DCB10D5C-EFDD-4F0D-BEEA-A9C20D8F1808}" destId="{735C4A5B-99D5-4515-9588-B9ED0073F865}" srcOrd="2" destOrd="0" parTransId="{15EFB580-B41C-4F30-AA7C-267B85F0011A}" sibTransId="{5E79D714-6CF7-4F1F-97D2-D2D2C6D302B9}"/>
    <dgm:cxn modelId="{10F5E03C-1CD9-4278-A9C9-64F0D767B523}" srcId="{DCB10D5C-EFDD-4F0D-BEEA-A9C20D8F1808}" destId="{7209C155-70B8-4940-AF75-32A60F907CDE}" srcOrd="0" destOrd="0" parTransId="{E1D7216D-A4E8-40CD-A32A-2A3080952025}" sibTransId="{C3AEDA53-38A7-4D6C-A818-64DEEB289454}"/>
    <dgm:cxn modelId="{4C54236F-3E5B-478F-B968-C05C7906AA53}" srcId="{DCB10D5C-EFDD-4F0D-BEEA-A9C20D8F1808}" destId="{F432BC97-7E31-4862-A837-6B53002A0040}" srcOrd="1" destOrd="0" parTransId="{B22886BD-CC7C-4CBA-A0AD-5B1D5C857A94}" sibTransId="{D8EA8EBD-5862-4097-BFF2-F998BDACD2F1}"/>
    <dgm:cxn modelId="{55CA9277-5862-4B96-B08E-121F15E907D2}" srcId="{F432BC97-7E31-4862-A837-6B53002A0040}" destId="{907822D4-FD26-4249-9A42-13D004AE698F}" srcOrd="0" destOrd="0" parTransId="{9DA48C1C-1237-4358-A823-2E09DE1C6512}" sibTransId="{F089B705-4A9B-4918-A185-A1CCFFDE8EEA}"/>
    <dgm:cxn modelId="{20B7E177-4DC7-41C6-9A01-D1E06BB3C0E6}" type="presOf" srcId="{DCB10D5C-EFDD-4F0D-BEEA-A9C20D8F1808}" destId="{7233F552-89FA-48DC-8312-225C78B94F86}" srcOrd="0" destOrd="0" presId="urn:microsoft.com/office/officeart/2005/8/layout/process3"/>
    <dgm:cxn modelId="{45597179-8532-409D-9D1C-C75272F4A19D}" type="presOf" srcId="{D8EA8EBD-5862-4097-BFF2-F998BDACD2F1}" destId="{FB05706D-710F-467A-B0A5-52D1A7A0CDEF}" srcOrd="0" destOrd="0" presId="urn:microsoft.com/office/officeart/2005/8/layout/process3"/>
    <dgm:cxn modelId="{1A8BBE81-DB6E-447A-9705-DBB12979461D}" srcId="{735C4A5B-99D5-4515-9588-B9ED0073F865}" destId="{52F2BD05-17CE-44EB-9EFA-052E84165EF8}" srcOrd="0" destOrd="0" parTransId="{CD4195F6-B71B-4804-9CE9-D38D2FB7B9CD}" sibTransId="{58820F88-4709-46DE-9BC9-6523111850DC}"/>
    <dgm:cxn modelId="{57B6B690-7242-4C17-ACBE-63777689C8C3}" type="presOf" srcId="{C3AEDA53-38A7-4D6C-A818-64DEEB289454}" destId="{17BE4FE0-441E-4B88-A1AA-80705768F911}" srcOrd="0" destOrd="0" presId="urn:microsoft.com/office/officeart/2005/8/layout/process3"/>
    <dgm:cxn modelId="{0B5B1993-F10A-4F5F-8E8F-A9033A9E10E9}" type="presOf" srcId="{F432BC97-7E31-4862-A837-6B53002A0040}" destId="{95FCCDFC-8843-4423-A2A3-6A71481076B9}" srcOrd="0" destOrd="0" presId="urn:microsoft.com/office/officeart/2005/8/layout/process3"/>
    <dgm:cxn modelId="{ACFB3FA7-125C-4B5C-B48B-3AC9CB2824D9}" type="presOf" srcId="{7209C155-70B8-4940-AF75-32A60F907CDE}" destId="{DBA4A7BB-CFEC-4F87-A86A-DD17D6F4CAD3}" srcOrd="0" destOrd="0" presId="urn:microsoft.com/office/officeart/2005/8/layout/process3"/>
    <dgm:cxn modelId="{2448EDC0-1C92-4CA4-8289-500A4D736A4D}" type="presOf" srcId="{735C4A5B-99D5-4515-9588-B9ED0073F865}" destId="{AAA82F5F-2641-4FCF-9E49-6949469B87EF}" srcOrd="1" destOrd="0" presId="urn:microsoft.com/office/officeart/2005/8/layout/process3"/>
    <dgm:cxn modelId="{39B984C4-7B4B-4BF5-B171-7A25F622626D}" type="presOf" srcId="{C3AEDA53-38A7-4D6C-A818-64DEEB289454}" destId="{9FC0265F-849F-4854-B1B9-90987AD337D1}" srcOrd="1" destOrd="0" presId="urn:microsoft.com/office/officeart/2005/8/layout/process3"/>
    <dgm:cxn modelId="{1CA670D4-3DB5-40AB-8382-D493CD049B29}" type="presOf" srcId="{907822D4-FD26-4249-9A42-13D004AE698F}" destId="{B03D2DE4-4DC4-4239-8009-214843C4ED21}" srcOrd="0" destOrd="0" presId="urn:microsoft.com/office/officeart/2005/8/layout/process3"/>
    <dgm:cxn modelId="{0C2C54DC-B00C-44EE-82E3-8F59F11842D1}" type="presOf" srcId="{F432BC97-7E31-4862-A837-6B53002A0040}" destId="{BD122F9C-E335-4431-9441-5828D518FE63}" srcOrd="1" destOrd="0" presId="urn:microsoft.com/office/officeart/2005/8/layout/process3"/>
    <dgm:cxn modelId="{F4A349F1-9B13-4F44-8EEF-CFEED5718A9E}" type="presOf" srcId="{52F2BD05-17CE-44EB-9EFA-052E84165EF8}" destId="{8AD76805-9924-4468-AEAC-48BD960A4ED8}" srcOrd="0" destOrd="0" presId="urn:microsoft.com/office/officeart/2005/8/layout/process3"/>
    <dgm:cxn modelId="{B1EA6A94-99BD-460D-8354-B1D3B13C30BD}" type="presParOf" srcId="{7233F552-89FA-48DC-8312-225C78B94F86}" destId="{C390CAD3-C4D4-402F-A0DA-60C5E9FC4816}" srcOrd="0" destOrd="0" presId="urn:microsoft.com/office/officeart/2005/8/layout/process3"/>
    <dgm:cxn modelId="{AB6CA3D5-7EF3-4AAE-B700-879D23C4027B}" type="presParOf" srcId="{C390CAD3-C4D4-402F-A0DA-60C5E9FC4816}" destId="{DBA4A7BB-CFEC-4F87-A86A-DD17D6F4CAD3}" srcOrd="0" destOrd="0" presId="urn:microsoft.com/office/officeart/2005/8/layout/process3"/>
    <dgm:cxn modelId="{47D8BF0E-53BA-4C2E-8101-9332110A6D23}" type="presParOf" srcId="{C390CAD3-C4D4-402F-A0DA-60C5E9FC4816}" destId="{6C09C153-CDB4-4877-AC97-C3B6AF1B0FC5}" srcOrd="1" destOrd="0" presId="urn:microsoft.com/office/officeart/2005/8/layout/process3"/>
    <dgm:cxn modelId="{D381F38C-5231-420A-AB0A-7271D9D64CB5}" type="presParOf" srcId="{C390CAD3-C4D4-402F-A0DA-60C5E9FC4816}" destId="{3EBCECE3-D252-462D-99A7-062D74CD014A}" srcOrd="2" destOrd="0" presId="urn:microsoft.com/office/officeart/2005/8/layout/process3"/>
    <dgm:cxn modelId="{38DEE31B-9BF8-421B-8FD6-25334D0EE61A}" type="presParOf" srcId="{7233F552-89FA-48DC-8312-225C78B94F86}" destId="{17BE4FE0-441E-4B88-A1AA-80705768F911}" srcOrd="1" destOrd="0" presId="urn:microsoft.com/office/officeart/2005/8/layout/process3"/>
    <dgm:cxn modelId="{50C4281A-EEDF-49B1-9BFD-9DA92846564B}" type="presParOf" srcId="{17BE4FE0-441E-4B88-A1AA-80705768F911}" destId="{9FC0265F-849F-4854-B1B9-90987AD337D1}" srcOrd="0" destOrd="0" presId="urn:microsoft.com/office/officeart/2005/8/layout/process3"/>
    <dgm:cxn modelId="{EEE93D37-8248-425D-AEE4-BF05385C108E}" type="presParOf" srcId="{7233F552-89FA-48DC-8312-225C78B94F86}" destId="{23421CE3-5B69-4E86-B5A8-A66F067C3FFF}" srcOrd="2" destOrd="0" presId="urn:microsoft.com/office/officeart/2005/8/layout/process3"/>
    <dgm:cxn modelId="{B7707890-63C5-4454-B851-B6D99976A77E}" type="presParOf" srcId="{23421CE3-5B69-4E86-B5A8-A66F067C3FFF}" destId="{95FCCDFC-8843-4423-A2A3-6A71481076B9}" srcOrd="0" destOrd="0" presId="urn:microsoft.com/office/officeart/2005/8/layout/process3"/>
    <dgm:cxn modelId="{E0FBFC22-FF93-4E70-BFFD-B0E3A87F58A5}" type="presParOf" srcId="{23421CE3-5B69-4E86-B5A8-A66F067C3FFF}" destId="{BD122F9C-E335-4431-9441-5828D518FE63}" srcOrd="1" destOrd="0" presId="urn:microsoft.com/office/officeart/2005/8/layout/process3"/>
    <dgm:cxn modelId="{CCF959FC-EF5A-410F-8432-401077FA0FE3}" type="presParOf" srcId="{23421CE3-5B69-4E86-B5A8-A66F067C3FFF}" destId="{B03D2DE4-4DC4-4239-8009-214843C4ED21}" srcOrd="2" destOrd="0" presId="urn:microsoft.com/office/officeart/2005/8/layout/process3"/>
    <dgm:cxn modelId="{1CBFEE75-8FE8-4C83-A39B-E7BF37FAFC18}" type="presParOf" srcId="{7233F552-89FA-48DC-8312-225C78B94F86}" destId="{FB05706D-710F-467A-B0A5-52D1A7A0CDEF}" srcOrd="3" destOrd="0" presId="urn:microsoft.com/office/officeart/2005/8/layout/process3"/>
    <dgm:cxn modelId="{AD199C83-5529-4A00-85C7-16B2E72FD91C}" type="presParOf" srcId="{FB05706D-710F-467A-B0A5-52D1A7A0CDEF}" destId="{A4AA2C18-B00C-4D39-A650-BE8B6B231BD5}" srcOrd="0" destOrd="0" presId="urn:microsoft.com/office/officeart/2005/8/layout/process3"/>
    <dgm:cxn modelId="{D2237543-F0B2-4FB0-9A13-FE993A90316C}" type="presParOf" srcId="{7233F552-89FA-48DC-8312-225C78B94F86}" destId="{741A56E1-EA52-4419-898A-BF397D821AEB}" srcOrd="4" destOrd="0" presId="urn:microsoft.com/office/officeart/2005/8/layout/process3"/>
    <dgm:cxn modelId="{69013078-286E-4EE6-816F-014FA79D1855}" type="presParOf" srcId="{741A56E1-EA52-4419-898A-BF397D821AEB}" destId="{A1CAC15D-0DBF-4CCF-922A-FD74D237BC02}" srcOrd="0" destOrd="0" presId="urn:microsoft.com/office/officeart/2005/8/layout/process3"/>
    <dgm:cxn modelId="{EEA0B25F-74C6-47FF-BD33-27277AC1F031}" type="presParOf" srcId="{741A56E1-EA52-4419-898A-BF397D821AEB}" destId="{AAA82F5F-2641-4FCF-9E49-6949469B87EF}" srcOrd="1" destOrd="0" presId="urn:microsoft.com/office/officeart/2005/8/layout/process3"/>
    <dgm:cxn modelId="{4A298657-F24D-4FB6-98DF-253E2D51253A}" type="presParOf" srcId="{741A56E1-EA52-4419-898A-BF397D821AEB}" destId="{8AD76805-9924-4468-AEAC-48BD960A4E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3AEB3-ED7F-4897-BA19-E11EFE2BF436}" type="doc">
      <dgm:prSet loTypeId="urn:microsoft.com/office/officeart/2005/8/layout/equation2" loCatId="process" qsTypeId="urn:microsoft.com/office/officeart/2005/8/quickstyle/simple5" qsCatId="simple" csTypeId="urn:microsoft.com/office/officeart/2005/8/colors/colorful3" csCatId="colorful" phldr="1"/>
      <dgm:spPr/>
    </dgm:pt>
    <dgm:pt modelId="{1A80D852-1709-435A-82B5-8D2B06F8D51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Primary role = revascularization</a:t>
          </a:r>
        </a:p>
      </dgm:t>
    </dgm:pt>
    <dgm:pt modelId="{7EDFC3D5-F3AD-4308-971B-12661CC9707C}" type="parTrans" cxnId="{24ECD562-029F-4E10-B421-0C6809893341}">
      <dgm:prSet/>
      <dgm:spPr/>
      <dgm:t>
        <a:bodyPr/>
        <a:lstStyle/>
        <a:p>
          <a:endParaRPr lang="en-US"/>
        </a:p>
      </dgm:t>
    </dgm:pt>
    <dgm:pt modelId="{A1830494-B7F6-4C9F-AF17-308D5EE575B0}" type="sibTrans" cxnId="{24ECD562-029F-4E10-B421-0C6809893341}">
      <dgm:prSet/>
      <dgm:spPr/>
      <dgm:t>
        <a:bodyPr/>
        <a:lstStyle/>
        <a:p>
          <a:endParaRPr lang="en-US"/>
        </a:p>
      </dgm:t>
    </dgm:pt>
    <dgm:pt modelId="{90D07731-A84E-4515-996D-91682B14F4F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Secondary role = medication + risk modification</a:t>
          </a:r>
        </a:p>
      </dgm:t>
    </dgm:pt>
    <dgm:pt modelId="{A7B22A11-CFB0-46CB-9431-4F6097FE738B}" type="parTrans" cxnId="{C707A806-6418-49B4-861A-9303AA30A38C}">
      <dgm:prSet/>
      <dgm:spPr/>
      <dgm:t>
        <a:bodyPr/>
        <a:lstStyle/>
        <a:p>
          <a:endParaRPr lang="en-US"/>
        </a:p>
      </dgm:t>
    </dgm:pt>
    <dgm:pt modelId="{9AA9CBAA-67B0-4B66-8E35-0B071481B5B8}" type="sibTrans" cxnId="{C707A806-6418-49B4-861A-9303AA30A38C}">
      <dgm:prSet/>
      <dgm:spPr/>
      <dgm:t>
        <a:bodyPr/>
        <a:lstStyle/>
        <a:p>
          <a:endParaRPr lang="en-US"/>
        </a:p>
      </dgm:t>
    </dgm:pt>
    <dgm:pt modelId="{66F8AC4C-3D53-4A0A-838D-8325A86B65CA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relief of CLI</a:t>
          </a:r>
        </a:p>
      </dgm:t>
    </dgm:pt>
    <dgm:pt modelId="{2648AE0B-9D93-4E7C-BD5B-D7C8E709662C}" type="parTrans" cxnId="{FCFF2ECD-28D1-4B33-BCA8-07CE99F0F812}">
      <dgm:prSet/>
      <dgm:spPr/>
      <dgm:t>
        <a:bodyPr/>
        <a:lstStyle/>
        <a:p>
          <a:endParaRPr lang="en-US"/>
        </a:p>
      </dgm:t>
    </dgm:pt>
    <dgm:pt modelId="{D5BF781C-5398-493F-ABD2-BC5FA97CDC38}" type="sibTrans" cxnId="{FCFF2ECD-28D1-4B33-BCA8-07CE99F0F812}">
      <dgm:prSet/>
      <dgm:spPr/>
      <dgm:t>
        <a:bodyPr/>
        <a:lstStyle/>
        <a:p>
          <a:endParaRPr lang="en-US"/>
        </a:p>
      </dgm:t>
    </dgm:pt>
    <dgm:pt modelId="{AAA227C3-830E-47E0-B550-371603A5F023}" type="pres">
      <dgm:prSet presAssocID="{BF93AEB3-ED7F-4897-BA19-E11EFE2BF436}" presName="Name0" presStyleCnt="0">
        <dgm:presLayoutVars>
          <dgm:dir/>
          <dgm:resizeHandles val="exact"/>
        </dgm:presLayoutVars>
      </dgm:prSet>
      <dgm:spPr/>
    </dgm:pt>
    <dgm:pt modelId="{C4B745AE-BBFA-4049-A8B2-A43C47A63CE2}" type="pres">
      <dgm:prSet presAssocID="{BF93AEB3-ED7F-4897-BA19-E11EFE2BF436}" presName="vNodes" presStyleCnt="0"/>
      <dgm:spPr/>
    </dgm:pt>
    <dgm:pt modelId="{DACEB639-546B-4632-B47E-DB4D49F4593E}" type="pres">
      <dgm:prSet presAssocID="{1A80D852-1709-435A-82B5-8D2B06F8D516}" presName="node" presStyleLbl="node1" presStyleIdx="0" presStyleCnt="3" custScaleX="485850" custScaleY="314318">
        <dgm:presLayoutVars>
          <dgm:bulletEnabled val="1"/>
        </dgm:presLayoutVars>
      </dgm:prSet>
      <dgm:spPr/>
    </dgm:pt>
    <dgm:pt modelId="{2310C4AA-752F-4B0F-B8E5-AD9CE8589F51}" type="pres">
      <dgm:prSet presAssocID="{A1830494-B7F6-4C9F-AF17-308D5EE575B0}" presName="spacerT" presStyleCnt="0"/>
      <dgm:spPr/>
    </dgm:pt>
    <dgm:pt modelId="{C11FCDF7-2E01-4732-AD64-8DF53778056C}" type="pres">
      <dgm:prSet presAssocID="{A1830494-B7F6-4C9F-AF17-308D5EE575B0}" presName="sibTrans" presStyleLbl="sibTrans2D1" presStyleIdx="0" presStyleCnt="2"/>
      <dgm:spPr/>
    </dgm:pt>
    <dgm:pt modelId="{4CCE1F52-2E6D-4D26-B3B1-D12C54C49BF7}" type="pres">
      <dgm:prSet presAssocID="{A1830494-B7F6-4C9F-AF17-308D5EE575B0}" presName="spacerB" presStyleCnt="0"/>
      <dgm:spPr/>
    </dgm:pt>
    <dgm:pt modelId="{2DC8FC56-6651-4292-B346-F0C5293B1FCD}" type="pres">
      <dgm:prSet presAssocID="{90D07731-A84E-4515-996D-91682B14F4FA}" presName="node" presStyleLbl="node1" presStyleIdx="1" presStyleCnt="3" custScaleX="270351" custScaleY="152180">
        <dgm:presLayoutVars>
          <dgm:bulletEnabled val="1"/>
        </dgm:presLayoutVars>
      </dgm:prSet>
      <dgm:spPr/>
    </dgm:pt>
    <dgm:pt modelId="{2591DAC3-46B4-4D72-B44E-AE524090CB2C}" type="pres">
      <dgm:prSet presAssocID="{BF93AEB3-ED7F-4897-BA19-E11EFE2BF436}" presName="sibTransLast" presStyleLbl="sibTrans2D1" presStyleIdx="1" presStyleCnt="2"/>
      <dgm:spPr/>
    </dgm:pt>
    <dgm:pt modelId="{2197780B-FCCC-4D58-A5D7-65DFF61265C8}" type="pres">
      <dgm:prSet presAssocID="{BF93AEB3-ED7F-4897-BA19-E11EFE2BF436}" presName="connectorText" presStyleLbl="sibTrans2D1" presStyleIdx="1" presStyleCnt="2"/>
      <dgm:spPr/>
    </dgm:pt>
    <dgm:pt modelId="{3CA21EA4-EAD5-4AEE-97CD-2700753D371F}" type="pres">
      <dgm:prSet presAssocID="{BF93AEB3-ED7F-4897-BA19-E11EFE2BF436}" presName="lastNode" presStyleLbl="node1" presStyleIdx="2" presStyleCnt="3" custScaleX="150237">
        <dgm:presLayoutVars>
          <dgm:bulletEnabled val="1"/>
        </dgm:presLayoutVars>
      </dgm:prSet>
      <dgm:spPr/>
    </dgm:pt>
  </dgm:ptLst>
  <dgm:cxnLst>
    <dgm:cxn modelId="{C707A806-6418-49B4-861A-9303AA30A38C}" srcId="{BF93AEB3-ED7F-4897-BA19-E11EFE2BF436}" destId="{90D07731-A84E-4515-996D-91682B14F4FA}" srcOrd="1" destOrd="0" parTransId="{A7B22A11-CFB0-46CB-9431-4F6097FE738B}" sibTransId="{9AA9CBAA-67B0-4B66-8E35-0B071481B5B8}"/>
    <dgm:cxn modelId="{0B19A92A-C55B-4117-9DB7-172C46684E82}" type="presOf" srcId="{9AA9CBAA-67B0-4B66-8E35-0B071481B5B8}" destId="{2197780B-FCCC-4D58-A5D7-65DFF61265C8}" srcOrd="1" destOrd="0" presId="urn:microsoft.com/office/officeart/2005/8/layout/equation2"/>
    <dgm:cxn modelId="{4D777B2B-E1FD-4F38-94C3-444027894889}" type="presOf" srcId="{BF93AEB3-ED7F-4897-BA19-E11EFE2BF436}" destId="{AAA227C3-830E-47E0-B550-371603A5F023}" srcOrd="0" destOrd="0" presId="urn:microsoft.com/office/officeart/2005/8/layout/equation2"/>
    <dgm:cxn modelId="{60B99742-A04D-487C-8C8A-1167AC186EA1}" type="presOf" srcId="{90D07731-A84E-4515-996D-91682B14F4FA}" destId="{2DC8FC56-6651-4292-B346-F0C5293B1FCD}" srcOrd="0" destOrd="0" presId="urn:microsoft.com/office/officeart/2005/8/layout/equation2"/>
    <dgm:cxn modelId="{24ECD562-029F-4E10-B421-0C6809893341}" srcId="{BF93AEB3-ED7F-4897-BA19-E11EFE2BF436}" destId="{1A80D852-1709-435A-82B5-8D2B06F8D516}" srcOrd="0" destOrd="0" parTransId="{7EDFC3D5-F3AD-4308-971B-12661CC9707C}" sibTransId="{A1830494-B7F6-4C9F-AF17-308D5EE575B0}"/>
    <dgm:cxn modelId="{DD16A47C-4A6E-478F-A932-502240F845F9}" type="presOf" srcId="{A1830494-B7F6-4C9F-AF17-308D5EE575B0}" destId="{C11FCDF7-2E01-4732-AD64-8DF53778056C}" srcOrd="0" destOrd="0" presId="urn:microsoft.com/office/officeart/2005/8/layout/equation2"/>
    <dgm:cxn modelId="{7CB03B8E-D61D-4DE5-89F9-A918C2488CD8}" type="presOf" srcId="{1A80D852-1709-435A-82B5-8D2B06F8D516}" destId="{DACEB639-546B-4632-B47E-DB4D49F4593E}" srcOrd="0" destOrd="0" presId="urn:microsoft.com/office/officeart/2005/8/layout/equation2"/>
    <dgm:cxn modelId="{FCFF2ECD-28D1-4B33-BCA8-07CE99F0F812}" srcId="{BF93AEB3-ED7F-4897-BA19-E11EFE2BF436}" destId="{66F8AC4C-3D53-4A0A-838D-8325A86B65CA}" srcOrd="2" destOrd="0" parTransId="{2648AE0B-9D93-4E7C-BD5B-D7C8E709662C}" sibTransId="{D5BF781C-5398-493F-ABD2-BC5FA97CDC38}"/>
    <dgm:cxn modelId="{545160D5-18CC-4E3C-8F18-85438A01BDD6}" type="presOf" srcId="{66F8AC4C-3D53-4A0A-838D-8325A86B65CA}" destId="{3CA21EA4-EAD5-4AEE-97CD-2700753D371F}" srcOrd="0" destOrd="0" presId="urn:microsoft.com/office/officeart/2005/8/layout/equation2"/>
    <dgm:cxn modelId="{7AD50BD9-78F1-442B-B84B-FE0CFAFEF51A}" type="presOf" srcId="{9AA9CBAA-67B0-4B66-8E35-0B071481B5B8}" destId="{2591DAC3-46B4-4D72-B44E-AE524090CB2C}" srcOrd="0" destOrd="0" presId="urn:microsoft.com/office/officeart/2005/8/layout/equation2"/>
    <dgm:cxn modelId="{CB23BFB7-026A-474C-8E18-E19F4C0EFCC7}" type="presParOf" srcId="{AAA227C3-830E-47E0-B550-371603A5F023}" destId="{C4B745AE-BBFA-4049-A8B2-A43C47A63CE2}" srcOrd="0" destOrd="0" presId="urn:microsoft.com/office/officeart/2005/8/layout/equation2"/>
    <dgm:cxn modelId="{A82F2E8F-459E-4D52-8946-DA336B1B9974}" type="presParOf" srcId="{C4B745AE-BBFA-4049-A8B2-A43C47A63CE2}" destId="{DACEB639-546B-4632-B47E-DB4D49F4593E}" srcOrd="0" destOrd="0" presId="urn:microsoft.com/office/officeart/2005/8/layout/equation2"/>
    <dgm:cxn modelId="{E2A92D09-A653-4A4C-910F-FD9B17A8A43D}" type="presParOf" srcId="{C4B745AE-BBFA-4049-A8B2-A43C47A63CE2}" destId="{2310C4AA-752F-4B0F-B8E5-AD9CE8589F51}" srcOrd="1" destOrd="0" presId="urn:microsoft.com/office/officeart/2005/8/layout/equation2"/>
    <dgm:cxn modelId="{EEC67E06-0BE6-44BE-89ED-AA8D2D92DB6C}" type="presParOf" srcId="{C4B745AE-BBFA-4049-A8B2-A43C47A63CE2}" destId="{C11FCDF7-2E01-4732-AD64-8DF53778056C}" srcOrd="2" destOrd="0" presId="urn:microsoft.com/office/officeart/2005/8/layout/equation2"/>
    <dgm:cxn modelId="{E5F34546-D643-4F6E-8D40-4340A0A8F421}" type="presParOf" srcId="{C4B745AE-BBFA-4049-A8B2-A43C47A63CE2}" destId="{4CCE1F52-2E6D-4D26-B3B1-D12C54C49BF7}" srcOrd="3" destOrd="0" presId="urn:microsoft.com/office/officeart/2005/8/layout/equation2"/>
    <dgm:cxn modelId="{9CFE888F-DE7B-4284-9CD2-145DDD58ABDA}" type="presParOf" srcId="{C4B745AE-BBFA-4049-A8B2-A43C47A63CE2}" destId="{2DC8FC56-6651-4292-B346-F0C5293B1FCD}" srcOrd="4" destOrd="0" presId="urn:microsoft.com/office/officeart/2005/8/layout/equation2"/>
    <dgm:cxn modelId="{752C72A1-F41D-41A6-8D3F-A1014EDF8E8D}" type="presParOf" srcId="{AAA227C3-830E-47E0-B550-371603A5F023}" destId="{2591DAC3-46B4-4D72-B44E-AE524090CB2C}" srcOrd="1" destOrd="0" presId="urn:microsoft.com/office/officeart/2005/8/layout/equation2"/>
    <dgm:cxn modelId="{C4882675-7F66-43D9-9405-4A911B254A95}" type="presParOf" srcId="{2591DAC3-46B4-4D72-B44E-AE524090CB2C}" destId="{2197780B-FCCC-4D58-A5D7-65DFF61265C8}" srcOrd="0" destOrd="0" presId="urn:microsoft.com/office/officeart/2005/8/layout/equation2"/>
    <dgm:cxn modelId="{FA5B6080-8803-497B-B232-CB3B697BC1B2}" type="presParOf" srcId="{AAA227C3-830E-47E0-B550-371603A5F023}" destId="{3CA21EA4-EAD5-4AEE-97CD-2700753D37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4A174-BA4D-48D5-972B-4B4DCB0C95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25A62-1A02-4DFF-B3C4-04F8619A2C65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Claudication that limit quality of life </a:t>
          </a:r>
        </a:p>
      </dgm:t>
    </dgm:pt>
    <dgm:pt modelId="{2E5437F1-4B6F-4474-A4B6-99D53045C39E}" type="parTrans" cxnId="{8F1BA065-215A-436A-ABDD-2CD24A661E18}">
      <dgm:prSet/>
      <dgm:spPr/>
      <dgm:t>
        <a:bodyPr/>
        <a:lstStyle/>
        <a:p>
          <a:endParaRPr lang="en-US"/>
        </a:p>
      </dgm:t>
    </dgm:pt>
    <dgm:pt modelId="{DEA0C67D-A6CE-4EA0-A8CC-93B960199428}" type="sibTrans" cxnId="{8F1BA065-215A-436A-ABDD-2CD24A661E18}">
      <dgm:prSet/>
      <dgm:spPr/>
      <dgm:t>
        <a:bodyPr/>
        <a:lstStyle/>
        <a:p>
          <a:endParaRPr lang="en-US"/>
        </a:p>
      </dgm:t>
    </dgm:pt>
    <dgm:pt modelId="{38AE8A9F-D3BE-406A-BDDC-28168343C1FC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Medical therapy</a:t>
          </a:r>
        </a:p>
      </dgm:t>
    </dgm:pt>
    <dgm:pt modelId="{BD077282-0967-4C51-9A8E-BA28E2FCA50E}" type="parTrans" cxnId="{72039139-1ED3-437C-9BDF-715E4E243071}">
      <dgm:prSet/>
      <dgm:spPr/>
      <dgm:t>
        <a:bodyPr/>
        <a:lstStyle/>
        <a:p>
          <a:endParaRPr lang="en-US"/>
        </a:p>
      </dgm:t>
    </dgm:pt>
    <dgm:pt modelId="{CE7E6486-594A-4C9D-92F0-5EA01BD58071}" type="sibTrans" cxnId="{72039139-1ED3-437C-9BDF-715E4E243071}">
      <dgm:prSet/>
      <dgm:spPr/>
      <dgm:t>
        <a:bodyPr/>
        <a:lstStyle/>
        <a:p>
          <a:endParaRPr lang="en-US"/>
        </a:p>
      </dgm:t>
    </dgm:pt>
    <dgm:pt modelId="{C925F9EC-961B-4219-8AA7-14F12DD5B69B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Suspected proximal lesions</a:t>
          </a:r>
        </a:p>
      </dgm:t>
    </dgm:pt>
    <dgm:pt modelId="{B600CC4D-6145-4FE4-906B-B48CA0F8D8E7}" type="parTrans" cxnId="{9F9BF5CD-60CF-46F1-93D0-E7D6D39DA53B}">
      <dgm:prSet/>
      <dgm:spPr/>
      <dgm:t>
        <a:bodyPr/>
        <a:lstStyle/>
        <a:p>
          <a:endParaRPr lang="en-US"/>
        </a:p>
      </dgm:t>
    </dgm:pt>
    <dgm:pt modelId="{595ADA4B-92CE-4134-8D8E-E44E56C53ED5}" type="sibTrans" cxnId="{9F9BF5CD-60CF-46F1-93D0-E7D6D39DA53B}">
      <dgm:prSet/>
      <dgm:spPr/>
      <dgm:t>
        <a:bodyPr/>
        <a:lstStyle/>
        <a:p>
          <a:endParaRPr lang="en-US"/>
        </a:p>
      </dgm:t>
    </dgm:pt>
    <dgm:pt modelId="{EAC451C5-13B8-4E76-9625-40A27F30D34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Improve symptoms</a:t>
          </a:r>
        </a:p>
      </dgm:t>
    </dgm:pt>
    <dgm:pt modelId="{2EC19AE2-7774-4289-BE77-FFF51F85D1B6}" type="parTrans" cxnId="{542BE46E-7437-4098-A585-B4E38C27DD1E}">
      <dgm:prSet/>
      <dgm:spPr/>
      <dgm:t>
        <a:bodyPr/>
        <a:lstStyle/>
        <a:p>
          <a:endParaRPr lang="en-US"/>
        </a:p>
      </dgm:t>
    </dgm:pt>
    <dgm:pt modelId="{33752CF4-2761-4A49-9214-46F6017AD580}" type="sibTrans" cxnId="{542BE46E-7437-4098-A585-B4E38C27DD1E}">
      <dgm:prSet/>
      <dgm:spPr/>
      <dgm:t>
        <a:bodyPr/>
        <a:lstStyle/>
        <a:p>
          <a:endParaRPr lang="en-US"/>
        </a:p>
      </dgm:t>
    </dgm:pt>
    <dgm:pt modelId="{7E89F9BD-4482-4945-9476-77366EA9B97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Continue medical treatment</a:t>
          </a:r>
        </a:p>
      </dgm:t>
    </dgm:pt>
    <dgm:pt modelId="{2E43F1A9-6883-4144-A186-323837D9AB22}" type="parTrans" cxnId="{0AD1EC03-E758-4A05-BBA6-AAB3551ED01B}">
      <dgm:prSet/>
      <dgm:spPr/>
      <dgm:t>
        <a:bodyPr/>
        <a:lstStyle/>
        <a:p>
          <a:endParaRPr lang="en-US"/>
        </a:p>
      </dgm:t>
    </dgm:pt>
    <dgm:pt modelId="{06C0B34E-4EBA-42BD-8593-3F6C3A66EBC2}" type="sibTrans" cxnId="{0AD1EC03-E758-4A05-BBA6-AAB3551ED01B}">
      <dgm:prSet/>
      <dgm:spPr/>
      <dgm:t>
        <a:bodyPr/>
        <a:lstStyle/>
        <a:p>
          <a:endParaRPr lang="en-US"/>
        </a:p>
      </dgm:t>
    </dgm:pt>
    <dgm:pt modelId="{8BCF4679-0CCE-4C87-8705-65393B5DB35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Localize lesion: CTA, MRA or convention angiography</a:t>
          </a:r>
        </a:p>
      </dgm:t>
    </dgm:pt>
    <dgm:pt modelId="{FDDB9588-F12C-4ACF-9F5D-FD181CDF6DEB}" type="parTrans" cxnId="{83E80DCA-B2FE-4CAA-A3F7-1E8D902D8623}">
      <dgm:prSet/>
      <dgm:spPr/>
      <dgm:t>
        <a:bodyPr/>
        <a:lstStyle/>
        <a:p>
          <a:endParaRPr lang="en-US"/>
        </a:p>
      </dgm:t>
    </dgm:pt>
    <dgm:pt modelId="{6139A0A9-9B37-4E3C-9F14-CD3FEA8DF631}" type="sibTrans" cxnId="{83E80DCA-B2FE-4CAA-A3F7-1E8D902D8623}">
      <dgm:prSet/>
      <dgm:spPr/>
      <dgm:t>
        <a:bodyPr/>
        <a:lstStyle/>
        <a:p>
          <a:endParaRPr lang="en-US"/>
        </a:p>
      </dgm:t>
    </dgm:pt>
    <dgm:pt modelId="{5199A392-0D7E-41EF-BA6B-A1994E051C1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Revascularization:</a:t>
          </a:r>
        </a:p>
        <a:p>
          <a:r>
            <a:rPr lang="en-US" dirty="0"/>
            <a:t>Endovascular or surgery </a:t>
          </a:r>
        </a:p>
      </dgm:t>
    </dgm:pt>
    <dgm:pt modelId="{7CFC3EFF-962C-449D-A8B9-A257AB1F097A}" type="parTrans" cxnId="{2DD590C4-2ADF-46F6-8F7E-3F601C083241}">
      <dgm:prSet/>
      <dgm:spPr/>
      <dgm:t>
        <a:bodyPr/>
        <a:lstStyle/>
        <a:p>
          <a:endParaRPr lang="en-US"/>
        </a:p>
      </dgm:t>
    </dgm:pt>
    <dgm:pt modelId="{0ACCAFAA-35A5-4438-ABEE-18F96741BC73}" type="sibTrans" cxnId="{2DD590C4-2ADF-46F6-8F7E-3F601C083241}">
      <dgm:prSet/>
      <dgm:spPr/>
      <dgm:t>
        <a:bodyPr/>
        <a:lstStyle/>
        <a:p>
          <a:endParaRPr lang="en-US"/>
        </a:p>
      </dgm:t>
    </dgm:pt>
    <dgm:pt modelId="{23B377C8-E9EF-4ED5-9DB9-4A93E95B0112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n-US" dirty="0"/>
            <a:t>Symptoms not improve or deteriorate </a:t>
          </a:r>
        </a:p>
      </dgm:t>
    </dgm:pt>
    <dgm:pt modelId="{A403118B-AB22-4F00-80C5-7FE5A58EEDD2}" type="parTrans" cxnId="{01276901-A28C-4A75-9DE4-8010E5CB99ED}">
      <dgm:prSet/>
      <dgm:spPr/>
      <dgm:t>
        <a:bodyPr/>
        <a:lstStyle/>
        <a:p>
          <a:endParaRPr lang="en-US"/>
        </a:p>
      </dgm:t>
    </dgm:pt>
    <dgm:pt modelId="{B1E73DAD-3A39-46E7-858B-BAC340C1794F}" type="sibTrans" cxnId="{01276901-A28C-4A75-9DE4-8010E5CB99ED}">
      <dgm:prSet/>
      <dgm:spPr/>
      <dgm:t>
        <a:bodyPr/>
        <a:lstStyle/>
        <a:p>
          <a:endParaRPr lang="en-US"/>
        </a:p>
      </dgm:t>
    </dgm:pt>
    <dgm:pt modelId="{BD637C94-781E-4703-98F7-7B73F6482B6E}" type="pres">
      <dgm:prSet presAssocID="{BCD4A174-BA4D-48D5-972B-4B4DCB0C95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33A487-193F-4680-9B61-251238A29167}" type="pres">
      <dgm:prSet presAssocID="{FD925A62-1A02-4DFF-B3C4-04F8619A2C65}" presName="hierRoot1" presStyleCnt="0">
        <dgm:presLayoutVars>
          <dgm:hierBranch val="init"/>
        </dgm:presLayoutVars>
      </dgm:prSet>
      <dgm:spPr/>
    </dgm:pt>
    <dgm:pt modelId="{655A311C-B577-4C05-952D-36C312DE93E6}" type="pres">
      <dgm:prSet presAssocID="{FD925A62-1A02-4DFF-B3C4-04F8619A2C65}" presName="rootComposite1" presStyleCnt="0"/>
      <dgm:spPr/>
    </dgm:pt>
    <dgm:pt modelId="{859091ED-1D3D-409D-974A-2943AE661BE8}" type="pres">
      <dgm:prSet presAssocID="{FD925A62-1A02-4DFF-B3C4-04F8619A2C65}" presName="rootText1" presStyleLbl="node0" presStyleIdx="0" presStyleCnt="1">
        <dgm:presLayoutVars>
          <dgm:chPref val="3"/>
        </dgm:presLayoutVars>
      </dgm:prSet>
      <dgm:spPr/>
    </dgm:pt>
    <dgm:pt modelId="{E7883A76-5BFA-475D-AA5C-00BF65B41579}" type="pres">
      <dgm:prSet presAssocID="{FD925A62-1A02-4DFF-B3C4-04F8619A2C65}" presName="rootConnector1" presStyleLbl="node1" presStyleIdx="0" presStyleCnt="0"/>
      <dgm:spPr/>
    </dgm:pt>
    <dgm:pt modelId="{08638614-F87B-447C-ADFD-E00099D8D964}" type="pres">
      <dgm:prSet presAssocID="{FD925A62-1A02-4DFF-B3C4-04F8619A2C65}" presName="hierChild2" presStyleCnt="0"/>
      <dgm:spPr/>
    </dgm:pt>
    <dgm:pt modelId="{EE2C1235-5C16-4661-9006-9F460ACFEA36}" type="pres">
      <dgm:prSet presAssocID="{BD077282-0967-4C51-9A8E-BA28E2FCA50E}" presName="Name37" presStyleLbl="parChTrans1D2" presStyleIdx="0" presStyleCnt="2"/>
      <dgm:spPr/>
    </dgm:pt>
    <dgm:pt modelId="{7D0EDA11-2B3E-4C07-999C-0AB84F6A7AF5}" type="pres">
      <dgm:prSet presAssocID="{38AE8A9F-D3BE-406A-BDDC-28168343C1FC}" presName="hierRoot2" presStyleCnt="0">
        <dgm:presLayoutVars>
          <dgm:hierBranch val="init"/>
        </dgm:presLayoutVars>
      </dgm:prSet>
      <dgm:spPr/>
    </dgm:pt>
    <dgm:pt modelId="{C042890B-C143-43F4-96C0-2BFFFB894660}" type="pres">
      <dgm:prSet presAssocID="{38AE8A9F-D3BE-406A-BDDC-28168343C1FC}" presName="rootComposite" presStyleCnt="0"/>
      <dgm:spPr/>
    </dgm:pt>
    <dgm:pt modelId="{0DFB147E-2001-49EF-8F94-C5F1B441B0C4}" type="pres">
      <dgm:prSet presAssocID="{38AE8A9F-D3BE-406A-BDDC-28168343C1FC}" presName="rootText" presStyleLbl="node2" presStyleIdx="0" presStyleCnt="2">
        <dgm:presLayoutVars>
          <dgm:chPref val="3"/>
        </dgm:presLayoutVars>
      </dgm:prSet>
      <dgm:spPr/>
    </dgm:pt>
    <dgm:pt modelId="{4F4AB8D7-E80E-438D-9535-C6213AF254B0}" type="pres">
      <dgm:prSet presAssocID="{38AE8A9F-D3BE-406A-BDDC-28168343C1FC}" presName="rootConnector" presStyleLbl="node2" presStyleIdx="0" presStyleCnt="2"/>
      <dgm:spPr/>
    </dgm:pt>
    <dgm:pt modelId="{FFF0B4E9-1FF9-4951-9132-9A8E5AAAF723}" type="pres">
      <dgm:prSet presAssocID="{38AE8A9F-D3BE-406A-BDDC-28168343C1FC}" presName="hierChild4" presStyleCnt="0"/>
      <dgm:spPr/>
    </dgm:pt>
    <dgm:pt modelId="{65443878-F5BB-46D3-B95D-616C90D95AEA}" type="pres">
      <dgm:prSet presAssocID="{2EC19AE2-7774-4289-BE77-FFF51F85D1B6}" presName="Name37" presStyleLbl="parChTrans1D3" presStyleIdx="0" presStyleCnt="3"/>
      <dgm:spPr/>
    </dgm:pt>
    <dgm:pt modelId="{0082BC9A-492E-4CF5-9346-7542DE46E937}" type="pres">
      <dgm:prSet presAssocID="{EAC451C5-13B8-4E76-9625-40A27F30D341}" presName="hierRoot2" presStyleCnt="0">
        <dgm:presLayoutVars>
          <dgm:hierBranch val="init"/>
        </dgm:presLayoutVars>
      </dgm:prSet>
      <dgm:spPr/>
    </dgm:pt>
    <dgm:pt modelId="{9608CB47-7C2F-4212-9E00-8E46E602037E}" type="pres">
      <dgm:prSet presAssocID="{EAC451C5-13B8-4E76-9625-40A27F30D341}" presName="rootComposite" presStyleCnt="0"/>
      <dgm:spPr/>
    </dgm:pt>
    <dgm:pt modelId="{96A352B7-43C1-4CAB-9B42-0C23106FE34D}" type="pres">
      <dgm:prSet presAssocID="{EAC451C5-13B8-4E76-9625-40A27F30D341}" presName="rootText" presStyleLbl="node3" presStyleIdx="0" presStyleCnt="3" custScaleY="100506" custLinFactNeighborX="885" custLinFactNeighborY="12766">
        <dgm:presLayoutVars>
          <dgm:chPref val="3"/>
        </dgm:presLayoutVars>
      </dgm:prSet>
      <dgm:spPr/>
    </dgm:pt>
    <dgm:pt modelId="{399413CD-D820-4203-873C-AB7F7AB97677}" type="pres">
      <dgm:prSet presAssocID="{EAC451C5-13B8-4E76-9625-40A27F30D341}" presName="rootConnector" presStyleLbl="node3" presStyleIdx="0" presStyleCnt="3"/>
      <dgm:spPr/>
    </dgm:pt>
    <dgm:pt modelId="{137DCEED-3B6D-409E-B682-CF6A1098A201}" type="pres">
      <dgm:prSet presAssocID="{EAC451C5-13B8-4E76-9625-40A27F30D341}" presName="hierChild4" presStyleCnt="0"/>
      <dgm:spPr/>
    </dgm:pt>
    <dgm:pt modelId="{F09C4FDB-AE21-4589-BFFE-2D71EFBA2A52}" type="pres">
      <dgm:prSet presAssocID="{2E43F1A9-6883-4144-A186-323837D9AB22}" presName="Name37" presStyleLbl="parChTrans1D4" presStyleIdx="0" presStyleCnt="2"/>
      <dgm:spPr/>
    </dgm:pt>
    <dgm:pt modelId="{EBE65C76-FDD1-433C-B6F3-440B5ED7D676}" type="pres">
      <dgm:prSet presAssocID="{7E89F9BD-4482-4945-9476-77366EA9B97D}" presName="hierRoot2" presStyleCnt="0">
        <dgm:presLayoutVars>
          <dgm:hierBranch val="init"/>
        </dgm:presLayoutVars>
      </dgm:prSet>
      <dgm:spPr/>
    </dgm:pt>
    <dgm:pt modelId="{A2EF11ED-D88C-48D3-8CF5-F6F69A058E7E}" type="pres">
      <dgm:prSet presAssocID="{7E89F9BD-4482-4945-9476-77366EA9B97D}" presName="rootComposite" presStyleCnt="0"/>
      <dgm:spPr/>
    </dgm:pt>
    <dgm:pt modelId="{F5ABC8FB-EE49-4E94-82F9-CDD8C58854A2}" type="pres">
      <dgm:prSet presAssocID="{7E89F9BD-4482-4945-9476-77366EA9B97D}" presName="rootText" presStyleLbl="node4" presStyleIdx="0" presStyleCnt="2" custScaleX="69991" custScaleY="78555">
        <dgm:presLayoutVars>
          <dgm:chPref val="3"/>
        </dgm:presLayoutVars>
      </dgm:prSet>
      <dgm:spPr/>
    </dgm:pt>
    <dgm:pt modelId="{C89FB4CC-FA07-4445-865D-5F46CF631A79}" type="pres">
      <dgm:prSet presAssocID="{7E89F9BD-4482-4945-9476-77366EA9B97D}" presName="rootConnector" presStyleLbl="node4" presStyleIdx="0" presStyleCnt="2"/>
      <dgm:spPr/>
    </dgm:pt>
    <dgm:pt modelId="{DE4049B9-EB69-43A5-AD10-2B1BD0BC1F4F}" type="pres">
      <dgm:prSet presAssocID="{7E89F9BD-4482-4945-9476-77366EA9B97D}" presName="hierChild4" presStyleCnt="0"/>
      <dgm:spPr/>
    </dgm:pt>
    <dgm:pt modelId="{6D0E28EE-6863-43C0-932C-D3033270AC9A}" type="pres">
      <dgm:prSet presAssocID="{7E89F9BD-4482-4945-9476-77366EA9B97D}" presName="hierChild5" presStyleCnt="0"/>
      <dgm:spPr/>
    </dgm:pt>
    <dgm:pt modelId="{93F17C0E-4410-41A1-A296-A58584B2D3E5}" type="pres">
      <dgm:prSet presAssocID="{EAC451C5-13B8-4E76-9625-40A27F30D341}" presName="hierChild5" presStyleCnt="0"/>
      <dgm:spPr/>
    </dgm:pt>
    <dgm:pt modelId="{9EF8F2E0-081E-4C8D-A85E-5D618FB3EAFB}" type="pres">
      <dgm:prSet presAssocID="{A403118B-AB22-4F00-80C5-7FE5A58EEDD2}" presName="Name37" presStyleLbl="parChTrans1D3" presStyleIdx="1" presStyleCnt="3"/>
      <dgm:spPr/>
    </dgm:pt>
    <dgm:pt modelId="{FDEA7515-D717-4324-85EF-080BC14B0134}" type="pres">
      <dgm:prSet presAssocID="{23B377C8-E9EF-4ED5-9DB9-4A93E95B0112}" presName="hierRoot2" presStyleCnt="0">
        <dgm:presLayoutVars>
          <dgm:hierBranch val="init"/>
        </dgm:presLayoutVars>
      </dgm:prSet>
      <dgm:spPr/>
    </dgm:pt>
    <dgm:pt modelId="{685F0005-B196-4232-ADA1-840BBBABFC49}" type="pres">
      <dgm:prSet presAssocID="{23B377C8-E9EF-4ED5-9DB9-4A93E95B0112}" presName="rootComposite" presStyleCnt="0"/>
      <dgm:spPr/>
    </dgm:pt>
    <dgm:pt modelId="{665C6ABE-C2F0-4F18-8182-AA24BD4E5A1C}" type="pres">
      <dgm:prSet presAssocID="{23B377C8-E9EF-4ED5-9DB9-4A93E95B0112}" presName="rootText" presStyleLbl="node3" presStyleIdx="1" presStyleCnt="3" custLinFactNeighborX="-1615" custLinFactNeighborY="12920">
        <dgm:presLayoutVars>
          <dgm:chPref val="3"/>
        </dgm:presLayoutVars>
      </dgm:prSet>
      <dgm:spPr/>
    </dgm:pt>
    <dgm:pt modelId="{4AB51687-7EC2-4A47-AB42-27A51A492DDA}" type="pres">
      <dgm:prSet presAssocID="{23B377C8-E9EF-4ED5-9DB9-4A93E95B0112}" presName="rootConnector" presStyleLbl="node3" presStyleIdx="1" presStyleCnt="3"/>
      <dgm:spPr/>
    </dgm:pt>
    <dgm:pt modelId="{1E6E957B-1F81-4154-88AA-26DA36ED7959}" type="pres">
      <dgm:prSet presAssocID="{23B377C8-E9EF-4ED5-9DB9-4A93E95B0112}" presName="hierChild4" presStyleCnt="0"/>
      <dgm:spPr/>
    </dgm:pt>
    <dgm:pt modelId="{A60FE66A-471A-46F2-BF64-7F4640423F34}" type="pres">
      <dgm:prSet presAssocID="{23B377C8-E9EF-4ED5-9DB9-4A93E95B0112}" presName="hierChild5" presStyleCnt="0"/>
      <dgm:spPr/>
    </dgm:pt>
    <dgm:pt modelId="{9E066ACE-9DC8-4E0A-B67D-2C73F3A8B852}" type="pres">
      <dgm:prSet presAssocID="{38AE8A9F-D3BE-406A-BDDC-28168343C1FC}" presName="hierChild5" presStyleCnt="0"/>
      <dgm:spPr/>
    </dgm:pt>
    <dgm:pt modelId="{E5B4D1EC-4145-446B-891F-1433B586E0C0}" type="pres">
      <dgm:prSet presAssocID="{B600CC4D-6145-4FE4-906B-B48CA0F8D8E7}" presName="Name37" presStyleLbl="parChTrans1D2" presStyleIdx="1" presStyleCnt="2"/>
      <dgm:spPr/>
    </dgm:pt>
    <dgm:pt modelId="{91E59389-E92C-4322-AA8B-EE1D2062FA94}" type="pres">
      <dgm:prSet presAssocID="{C925F9EC-961B-4219-8AA7-14F12DD5B69B}" presName="hierRoot2" presStyleCnt="0">
        <dgm:presLayoutVars>
          <dgm:hierBranch val="init"/>
        </dgm:presLayoutVars>
      </dgm:prSet>
      <dgm:spPr/>
    </dgm:pt>
    <dgm:pt modelId="{BECECFA1-B31E-4868-A1F0-D86C85C2EEEB}" type="pres">
      <dgm:prSet presAssocID="{C925F9EC-961B-4219-8AA7-14F12DD5B69B}" presName="rootComposite" presStyleCnt="0"/>
      <dgm:spPr/>
    </dgm:pt>
    <dgm:pt modelId="{6170E70C-B85A-486D-91F0-E8C59B3D0398}" type="pres">
      <dgm:prSet presAssocID="{C925F9EC-961B-4219-8AA7-14F12DD5B69B}" presName="rootText" presStyleLbl="node2" presStyleIdx="1" presStyleCnt="2" custLinFactNeighborX="4442" custLinFactNeighborY="-1">
        <dgm:presLayoutVars>
          <dgm:chPref val="3"/>
        </dgm:presLayoutVars>
      </dgm:prSet>
      <dgm:spPr/>
    </dgm:pt>
    <dgm:pt modelId="{545FA766-BC20-4BEA-8E34-FEF05051650D}" type="pres">
      <dgm:prSet presAssocID="{C925F9EC-961B-4219-8AA7-14F12DD5B69B}" presName="rootConnector" presStyleLbl="node2" presStyleIdx="1" presStyleCnt="2"/>
      <dgm:spPr/>
    </dgm:pt>
    <dgm:pt modelId="{55693BB8-4983-4CA6-BE36-BF27FDC0E056}" type="pres">
      <dgm:prSet presAssocID="{C925F9EC-961B-4219-8AA7-14F12DD5B69B}" presName="hierChild4" presStyleCnt="0"/>
      <dgm:spPr/>
    </dgm:pt>
    <dgm:pt modelId="{B4EA96C0-8D2B-408B-A63B-DDB04609C27A}" type="pres">
      <dgm:prSet presAssocID="{FDDB9588-F12C-4ACF-9F5D-FD181CDF6DEB}" presName="Name37" presStyleLbl="parChTrans1D3" presStyleIdx="2" presStyleCnt="3"/>
      <dgm:spPr/>
    </dgm:pt>
    <dgm:pt modelId="{F23E53B0-A25C-4E02-A359-265443BF0940}" type="pres">
      <dgm:prSet presAssocID="{8BCF4679-0CCE-4C87-8705-65393B5DB357}" presName="hierRoot2" presStyleCnt="0">
        <dgm:presLayoutVars>
          <dgm:hierBranch val="init"/>
        </dgm:presLayoutVars>
      </dgm:prSet>
      <dgm:spPr/>
    </dgm:pt>
    <dgm:pt modelId="{1080CF53-3B5A-4DAC-A495-59468671FAD7}" type="pres">
      <dgm:prSet presAssocID="{8BCF4679-0CCE-4C87-8705-65393B5DB357}" presName="rootComposite" presStyleCnt="0"/>
      <dgm:spPr/>
    </dgm:pt>
    <dgm:pt modelId="{22BAAB1E-2156-4FC5-85CF-A1161B8ADBEC}" type="pres">
      <dgm:prSet presAssocID="{8BCF4679-0CCE-4C87-8705-65393B5DB357}" presName="rootText" presStyleLbl="node3" presStyleIdx="2" presStyleCnt="3" custLinFactNeighborX="4442" custLinFactNeighborY="12921">
        <dgm:presLayoutVars>
          <dgm:chPref val="3"/>
        </dgm:presLayoutVars>
      </dgm:prSet>
      <dgm:spPr/>
    </dgm:pt>
    <dgm:pt modelId="{55119D3C-DAED-4169-B9A4-B6578735CB02}" type="pres">
      <dgm:prSet presAssocID="{8BCF4679-0CCE-4C87-8705-65393B5DB357}" presName="rootConnector" presStyleLbl="node3" presStyleIdx="2" presStyleCnt="3"/>
      <dgm:spPr/>
    </dgm:pt>
    <dgm:pt modelId="{7F96AC7D-8C72-40AB-9FBF-80BE510A2E15}" type="pres">
      <dgm:prSet presAssocID="{8BCF4679-0CCE-4C87-8705-65393B5DB357}" presName="hierChild4" presStyleCnt="0"/>
      <dgm:spPr/>
    </dgm:pt>
    <dgm:pt modelId="{81215C6C-9C6E-4966-9D77-162AA927DBAE}" type="pres">
      <dgm:prSet presAssocID="{7CFC3EFF-962C-449D-A8B9-A257AB1F097A}" presName="Name37" presStyleLbl="parChTrans1D4" presStyleIdx="1" presStyleCnt="2"/>
      <dgm:spPr/>
    </dgm:pt>
    <dgm:pt modelId="{EB565D85-256C-4BEE-B64C-C306BAE5E5F6}" type="pres">
      <dgm:prSet presAssocID="{5199A392-0D7E-41EF-BA6B-A1994E051C14}" presName="hierRoot2" presStyleCnt="0">
        <dgm:presLayoutVars>
          <dgm:hierBranch val="init"/>
        </dgm:presLayoutVars>
      </dgm:prSet>
      <dgm:spPr/>
    </dgm:pt>
    <dgm:pt modelId="{ED545816-0DEB-47F0-BE3B-74A3E42CFE4B}" type="pres">
      <dgm:prSet presAssocID="{5199A392-0D7E-41EF-BA6B-A1994E051C14}" presName="rootComposite" presStyleCnt="0"/>
      <dgm:spPr/>
    </dgm:pt>
    <dgm:pt modelId="{0F515313-96B6-4A5B-BD5C-52F098BD4A00}" type="pres">
      <dgm:prSet presAssocID="{5199A392-0D7E-41EF-BA6B-A1994E051C14}" presName="rootText" presStyleLbl="node4" presStyleIdx="1" presStyleCnt="2">
        <dgm:presLayoutVars>
          <dgm:chPref val="3"/>
        </dgm:presLayoutVars>
      </dgm:prSet>
      <dgm:spPr/>
    </dgm:pt>
    <dgm:pt modelId="{C5463D18-F443-41B6-9DEF-6EED798AD2AA}" type="pres">
      <dgm:prSet presAssocID="{5199A392-0D7E-41EF-BA6B-A1994E051C14}" presName="rootConnector" presStyleLbl="node4" presStyleIdx="1" presStyleCnt="2"/>
      <dgm:spPr/>
    </dgm:pt>
    <dgm:pt modelId="{03F77E9D-4641-43BD-A685-331C3A868CB7}" type="pres">
      <dgm:prSet presAssocID="{5199A392-0D7E-41EF-BA6B-A1994E051C14}" presName="hierChild4" presStyleCnt="0"/>
      <dgm:spPr/>
    </dgm:pt>
    <dgm:pt modelId="{0A084FCF-57B4-4C9B-B24C-F162B8211C08}" type="pres">
      <dgm:prSet presAssocID="{5199A392-0D7E-41EF-BA6B-A1994E051C14}" presName="hierChild5" presStyleCnt="0"/>
      <dgm:spPr/>
    </dgm:pt>
    <dgm:pt modelId="{11E597AA-B8B4-4FF1-856F-CBCB0AED57A8}" type="pres">
      <dgm:prSet presAssocID="{8BCF4679-0CCE-4C87-8705-65393B5DB357}" presName="hierChild5" presStyleCnt="0"/>
      <dgm:spPr/>
    </dgm:pt>
    <dgm:pt modelId="{248A4FC7-FF03-421F-9F63-3C1C52ACA058}" type="pres">
      <dgm:prSet presAssocID="{C925F9EC-961B-4219-8AA7-14F12DD5B69B}" presName="hierChild5" presStyleCnt="0"/>
      <dgm:spPr/>
    </dgm:pt>
    <dgm:pt modelId="{D4281A5E-4008-4992-BBE7-720E95D3F9C4}" type="pres">
      <dgm:prSet presAssocID="{FD925A62-1A02-4DFF-B3C4-04F8619A2C65}" presName="hierChild3" presStyleCnt="0"/>
      <dgm:spPr/>
    </dgm:pt>
  </dgm:ptLst>
  <dgm:cxnLst>
    <dgm:cxn modelId="{01276901-A28C-4A75-9DE4-8010E5CB99ED}" srcId="{38AE8A9F-D3BE-406A-BDDC-28168343C1FC}" destId="{23B377C8-E9EF-4ED5-9DB9-4A93E95B0112}" srcOrd="1" destOrd="0" parTransId="{A403118B-AB22-4F00-80C5-7FE5A58EEDD2}" sibTransId="{B1E73DAD-3A39-46E7-858B-BAC340C1794F}"/>
    <dgm:cxn modelId="{0AD1EC03-E758-4A05-BBA6-AAB3551ED01B}" srcId="{EAC451C5-13B8-4E76-9625-40A27F30D341}" destId="{7E89F9BD-4482-4945-9476-77366EA9B97D}" srcOrd="0" destOrd="0" parTransId="{2E43F1A9-6883-4144-A186-323837D9AB22}" sibTransId="{06C0B34E-4EBA-42BD-8593-3F6C3A66EBC2}"/>
    <dgm:cxn modelId="{E9B30805-C0A4-4524-969C-A853E5E55F5B}" type="presOf" srcId="{38AE8A9F-D3BE-406A-BDDC-28168343C1FC}" destId="{4F4AB8D7-E80E-438D-9535-C6213AF254B0}" srcOrd="1" destOrd="0" presId="urn:microsoft.com/office/officeart/2005/8/layout/orgChart1"/>
    <dgm:cxn modelId="{CE459A0B-A7B8-42B6-A65F-0455651A60E0}" type="presOf" srcId="{5199A392-0D7E-41EF-BA6B-A1994E051C14}" destId="{0F515313-96B6-4A5B-BD5C-52F098BD4A00}" srcOrd="0" destOrd="0" presId="urn:microsoft.com/office/officeart/2005/8/layout/orgChart1"/>
    <dgm:cxn modelId="{46A6630D-7B36-4BCE-A2EA-80F7C6AD311A}" type="presOf" srcId="{BCD4A174-BA4D-48D5-972B-4B4DCB0C952F}" destId="{BD637C94-781E-4703-98F7-7B73F6482B6E}" srcOrd="0" destOrd="0" presId="urn:microsoft.com/office/officeart/2005/8/layout/orgChart1"/>
    <dgm:cxn modelId="{5FD3F318-CD39-4EB1-80B2-D8469956257F}" type="presOf" srcId="{BD077282-0967-4C51-9A8E-BA28E2FCA50E}" destId="{EE2C1235-5C16-4661-9006-9F460ACFEA36}" srcOrd="0" destOrd="0" presId="urn:microsoft.com/office/officeart/2005/8/layout/orgChart1"/>
    <dgm:cxn modelId="{95791419-3302-4B6F-9B95-6BDAF670897B}" type="presOf" srcId="{EAC451C5-13B8-4E76-9625-40A27F30D341}" destId="{399413CD-D820-4203-873C-AB7F7AB97677}" srcOrd="1" destOrd="0" presId="urn:microsoft.com/office/officeart/2005/8/layout/orgChart1"/>
    <dgm:cxn modelId="{E7619623-2113-4F6E-9F8A-E30A0867CEFE}" type="presOf" srcId="{C925F9EC-961B-4219-8AA7-14F12DD5B69B}" destId="{545FA766-BC20-4BEA-8E34-FEF05051650D}" srcOrd="1" destOrd="0" presId="urn:microsoft.com/office/officeart/2005/8/layout/orgChart1"/>
    <dgm:cxn modelId="{B08D9327-80BE-47C3-B63D-6046C71C0314}" type="presOf" srcId="{FDDB9588-F12C-4ACF-9F5D-FD181CDF6DEB}" destId="{B4EA96C0-8D2B-408B-A63B-DDB04609C27A}" srcOrd="0" destOrd="0" presId="urn:microsoft.com/office/officeart/2005/8/layout/orgChart1"/>
    <dgm:cxn modelId="{72039139-1ED3-437C-9BDF-715E4E243071}" srcId="{FD925A62-1A02-4DFF-B3C4-04F8619A2C65}" destId="{38AE8A9F-D3BE-406A-BDDC-28168343C1FC}" srcOrd="0" destOrd="0" parTransId="{BD077282-0967-4C51-9A8E-BA28E2FCA50E}" sibTransId="{CE7E6486-594A-4C9D-92F0-5EA01BD58071}"/>
    <dgm:cxn modelId="{563F6061-47F4-4BF5-B1DE-7B54AA3E212A}" type="presOf" srcId="{7E89F9BD-4482-4945-9476-77366EA9B97D}" destId="{F5ABC8FB-EE49-4E94-82F9-CDD8C58854A2}" srcOrd="0" destOrd="0" presId="urn:microsoft.com/office/officeart/2005/8/layout/orgChart1"/>
    <dgm:cxn modelId="{8F1BA065-215A-436A-ABDD-2CD24A661E18}" srcId="{BCD4A174-BA4D-48D5-972B-4B4DCB0C952F}" destId="{FD925A62-1A02-4DFF-B3C4-04F8619A2C65}" srcOrd="0" destOrd="0" parTransId="{2E5437F1-4B6F-4474-A4B6-99D53045C39E}" sibTransId="{DEA0C67D-A6CE-4EA0-A8CC-93B960199428}"/>
    <dgm:cxn modelId="{9A355549-475F-4955-A37C-4C544DBBCCC2}" type="presOf" srcId="{23B377C8-E9EF-4ED5-9DB9-4A93E95B0112}" destId="{4AB51687-7EC2-4A47-AB42-27A51A492DDA}" srcOrd="1" destOrd="0" presId="urn:microsoft.com/office/officeart/2005/8/layout/orgChart1"/>
    <dgm:cxn modelId="{DFD3264C-0C6F-4E37-9C76-AC01229FA6F8}" type="presOf" srcId="{A403118B-AB22-4F00-80C5-7FE5A58EEDD2}" destId="{9EF8F2E0-081E-4C8D-A85E-5D618FB3EAFB}" srcOrd="0" destOrd="0" presId="urn:microsoft.com/office/officeart/2005/8/layout/orgChart1"/>
    <dgm:cxn modelId="{542BE46E-7437-4098-A585-B4E38C27DD1E}" srcId="{38AE8A9F-D3BE-406A-BDDC-28168343C1FC}" destId="{EAC451C5-13B8-4E76-9625-40A27F30D341}" srcOrd="0" destOrd="0" parTransId="{2EC19AE2-7774-4289-BE77-FFF51F85D1B6}" sibTransId="{33752CF4-2761-4A49-9214-46F6017AD580}"/>
    <dgm:cxn modelId="{B731467D-7324-4C26-A3F6-E2E8A0FA751A}" type="presOf" srcId="{B600CC4D-6145-4FE4-906B-B48CA0F8D8E7}" destId="{E5B4D1EC-4145-446B-891F-1433B586E0C0}" srcOrd="0" destOrd="0" presId="urn:microsoft.com/office/officeart/2005/8/layout/orgChart1"/>
    <dgm:cxn modelId="{2C070992-C2A3-46DD-AAE9-F3508F2186A0}" type="presOf" srcId="{7E89F9BD-4482-4945-9476-77366EA9B97D}" destId="{C89FB4CC-FA07-4445-865D-5F46CF631A79}" srcOrd="1" destOrd="0" presId="urn:microsoft.com/office/officeart/2005/8/layout/orgChart1"/>
    <dgm:cxn modelId="{4FAC3199-2ED5-4DE4-83FA-3B6373A9FDD2}" type="presOf" srcId="{C925F9EC-961B-4219-8AA7-14F12DD5B69B}" destId="{6170E70C-B85A-486D-91F0-E8C59B3D0398}" srcOrd="0" destOrd="0" presId="urn:microsoft.com/office/officeart/2005/8/layout/orgChart1"/>
    <dgm:cxn modelId="{FF1982A6-6DC3-4DAB-888A-3187DE192C25}" type="presOf" srcId="{FD925A62-1A02-4DFF-B3C4-04F8619A2C65}" destId="{E7883A76-5BFA-475D-AA5C-00BF65B41579}" srcOrd="1" destOrd="0" presId="urn:microsoft.com/office/officeart/2005/8/layout/orgChart1"/>
    <dgm:cxn modelId="{5E7268A8-0372-45CE-9C2B-7968EC1C1A3A}" type="presOf" srcId="{23B377C8-E9EF-4ED5-9DB9-4A93E95B0112}" destId="{665C6ABE-C2F0-4F18-8182-AA24BD4E5A1C}" srcOrd="0" destOrd="0" presId="urn:microsoft.com/office/officeart/2005/8/layout/orgChart1"/>
    <dgm:cxn modelId="{577CAAAD-DCDF-4E83-B5AB-99A86DCF3DD6}" type="presOf" srcId="{2EC19AE2-7774-4289-BE77-FFF51F85D1B6}" destId="{65443878-F5BB-46D3-B95D-616C90D95AEA}" srcOrd="0" destOrd="0" presId="urn:microsoft.com/office/officeart/2005/8/layout/orgChart1"/>
    <dgm:cxn modelId="{C6A773BD-7B12-4677-88FA-00004CB2405F}" type="presOf" srcId="{38AE8A9F-D3BE-406A-BDDC-28168343C1FC}" destId="{0DFB147E-2001-49EF-8F94-C5F1B441B0C4}" srcOrd="0" destOrd="0" presId="urn:microsoft.com/office/officeart/2005/8/layout/orgChart1"/>
    <dgm:cxn modelId="{4681C2BD-6555-499F-9019-865F856FC7CB}" type="presOf" srcId="{EAC451C5-13B8-4E76-9625-40A27F30D341}" destId="{96A352B7-43C1-4CAB-9B42-0C23106FE34D}" srcOrd="0" destOrd="0" presId="urn:microsoft.com/office/officeart/2005/8/layout/orgChart1"/>
    <dgm:cxn modelId="{3C3949C2-9EBC-4BAF-BE4A-1907910ECAFA}" type="presOf" srcId="{7CFC3EFF-962C-449D-A8B9-A257AB1F097A}" destId="{81215C6C-9C6E-4966-9D77-162AA927DBAE}" srcOrd="0" destOrd="0" presId="urn:microsoft.com/office/officeart/2005/8/layout/orgChart1"/>
    <dgm:cxn modelId="{2DD590C4-2ADF-46F6-8F7E-3F601C083241}" srcId="{8BCF4679-0CCE-4C87-8705-65393B5DB357}" destId="{5199A392-0D7E-41EF-BA6B-A1994E051C14}" srcOrd="0" destOrd="0" parTransId="{7CFC3EFF-962C-449D-A8B9-A257AB1F097A}" sibTransId="{0ACCAFAA-35A5-4438-ABEE-18F96741BC73}"/>
    <dgm:cxn modelId="{83E80DCA-B2FE-4CAA-A3F7-1E8D902D8623}" srcId="{C925F9EC-961B-4219-8AA7-14F12DD5B69B}" destId="{8BCF4679-0CCE-4C87-8705-65393B5DB357}" srcOrd="0" destOrd="0" parTransId="{FDDB9588-F12C-4ACF-9F5D-FD181CDF6DEB}" sibTransId="{6139A0A9-9B37-4E3C-9F14-CD3FEA8DF631}"/>
    <dgm:cxn modelId="{9F9BF5CD-60CF-46F1-93D0-E7D6D39DA53B}" srcId="{FD925A62-1A02-4DFF-B3C4-04F8619A2C65}" destId="{C925F9EC-961B-4219-8AA7-14F12DD5B69B}" srcOrd="1" destOrd="0" parTransId="{B600CC4D-6145-4FE4-906B-B48CA0F8D8E7}" sibTransId="{595ADA4B-92CE-4134-8D8E-E44E56C53ED5}"/>
    <dgm:cxn modelId="{9AD760D2-01D0-4FB1-844C-C823758CE8F4}" type="presOf" srcId="{FD925A62-1A02-4DFF-B3C4-04F8619A2C65}" destId="{859091ED-1D3D-409D-974A-2943AE661BE8}" srcOrd="0" destOrd="0" presId="urn:microsoft.com/office/officeart/2005/8/layout/orgChart1"/>
    <dgm:cxn modelId="{0BBE36D7-36A1-471F-91A9-0804CE226DC2}" type="presOf" srcId="{8BCF4679-0CCE-4C87-8705-65393B5DB357}" destId="{55119D3C-DAED-4169-B9A4-B6578735CB02}" srcOrd="1" destOrd="0" presId="urn:microsoft.com/office/officeart/2005/8/layout/orgChart1"/>
    <dgm:cxn modelId="{EAFA14DA-69AB-4810-8F83-D4240C2946A6}" type="presOf" srcId="{8BCF4679-0CCE-4C87-8705-65393B5DB357}" destId="{22BAAB1E-2156-4FC5-85CF-A1161B8ADBEC}" srcOrd="0" destOrd="0" presId="urn:microsoft.com/office/officeart/2005/8/layout/orgChart1"/>
    <dgm:cxn modelId="{D74748F8-496D-4D69-A6CC-8B68908C6E9D}" type="presOf" srcId="{2E43F1A9-6883-4144-A186-323837D9AB22}" destId="{F09C4FDB-AE21-4589-BFFE-2D71EFBA2A52}" srcOrd="0" destOrd="0" presId="urn:microsoft.com/office/officeart/2005/8/layout/orgChart1"/>
    <dgm:cxn modelId="{1851A9FE-9A4E-4C64-847A-1ABE3D239E15}" type="presOf" srcId="{5199A392-0D7E-41EF-BA6B-A1994E051C14}" destId="{C5463D18-F443-41B6-9DEF-6EED798AD2AA}" srcOrd="1" destOrd="0" presId="urn:microsoft.com/office/officeart/2005/8/layout/orgChart1"/>
    <dgm:cxn modelId="{5B0EFD99-A2A6-4AD9-9938-789718000198}" type="presParOf" srcId="{BD637C94-781E-4703-98F7-7B73F6482B6E}" destId="{3033A487-193F-4680-9B61-251238A29167}" srcOrd="0" destOrd="0" presId="urn:microsoft.com/office/officeart/2005/8/layout/orgChart1"/>
    <dgm:cxn modelId="{ADDE61BB-7049-421D-95D0-10CEB97D2BC5}" type="presParOf" srcId="{3033A487-193F-4680-9B61-251238A29167}" destId="{655A311C-B577-4C05-952D-36C312DE93E6}" srcOrd="0" destOrd="0" presId="urn:microsoft.com/office/officeart/2005/8/layout/orgChart1"/>
    <dgm:cxn modelId="{62C8D4AC-C869-4ED9-80A5-3C0AE303AE57}" type="presParOf" srcId="{655A311C-B577-4C05-952D-36C312DE93E6}" destId="{859091ED-1D3D-409D-974A-2943AE661BE8}" srcOrd="0" destOrd="0" presId="urn:microsoft.com/office/officeart/2005/8/layout/orgChart1"/>
    <dgm:cxn modelId="{0F6B7413-CD25-45AD-AD2F-F7EDC08515BC}" type="presParOf" srcId="{655A311C-B577-4C05-952D-36C312DE93E6}" destId="{E7883A76-5BFA-475D-AA5C-00BF65B41579}" srcOrd="1" destOrd="0" presId="urn:microsoft.com/office/officeart/2005/8/layout/orgChart1"/>
    <dgm:cxn modelId="{FADD59FB-AED0-405A-B7FC-370A1845CDE1}" type="presParOf" srcId="{3033A487-193F-4680-9B61-251238A29167}" destId="{08638614-F87B-447C-ADFD-E00099D8D964}" srcOrd="1" destOrd="0" presId="urn:microsoft.com/office/officeart/2005/8/layout/orgChart1"/>
    <dgm:cxn modelId="{C9AB4E53-EA86-414A-8D82-D2404E298566}" type="presParOf" srcId="{08638614-F87B-447C-ADFD-E00099D8D964}" destId="{EE2C1235-5C16-4661-9006-9F460ACFEA36}" srcOrd="0" destOrd="0" presId="urn:microsoft.com/office/officeart/2005/8/layout/orgChart1"/>
    <dgm:cxn modelId="{ED1FE5BC-7380-4801-BC38-5A71D8750780}" type="presParOf" srcId="{08638614-F87B-447C-ADFD-E00099D8D964}" destId="{7D0EDA11-2B3E-4C07-999C-0AB84F6A7AF5}" srcOrd="1" destOrd="0" presId="urn:microsoft.com/office/officeart/2005/8/layout/orgChart1"/>
    <dgm:cxn modelId="{66FC20DA-45F4-4729-ABE9-A481F6D4360B}" type="presParOf" srcId="{7D0EDA11-2B3E-4C07-999C-0AB84F6A7AF5}" destId="{C042890B-C143-43F4-96C0-2BFFFB894660}" srcOrd="0" destOrd="0" presId="urn:microsoft.com/office/officeart/2005/8/layout/orgChart1"/>
    <dgm:cxn modelId="{770AE10C-C1C8-44A6-823B-F78F7B8E0752}" type="presParOf" srcId="{C042890B-C143-43F4-96C0-2BFFFB894660}" destId="{0DFB147E-2001-49EF-8F94-C5F1B441B0C4}" srcOrd="0" destOrd="0" presId="urn:microsoft.com/office/officeart/2005/8/layout/orgChart1"/>
    <dgm:cxn modelId="{B989C59A-8E8B-446C-877E-2D2BAF9462DB}" type="presParOf" srcId="{C042890B-C143-43F4-96C0-2BFFFB894660}" destId="{4F4AB8D7-E80E-438D-9535-C6213AF254B0}" srcOrd="1" destOrd="0" presId="urn:microsoft.com/office/officeart/2005/8/layout/orgChart1"/>
    <dgm:cxn modelId="{3A65256D-79F8-4681-8AD9-E671CB8B6305}" type="presParOf" srcId="{7D0EDA11-2B3E-4C07-999C-0AB84F6A7AF5}" destId="{FFF0B4E9-1FF9-4951-9132-9A8E5AAAF723}" srcOrd="1" destOrd="0" presId="urn:microsoft.com/office/officeart/2005/8/layout/orgChart1"/>
    <dgm:cxn modelId="{70C04C2C-A711-40CB-8789-71FA0260443B}" type="presParOf" srcId="{FFF0B4E9-1FF9-4951-9132-9A8E5AAAF723}" destId="{65443878-F5BB-46D3-B95D-616C90D95AEA}" srcOrd="0" destOrd="0" presId="urn:microsoft.com/office/officeart/2005/8/layout/orgChart1"/>
    <dgm:cxn modelId="{83046496-E76C-401C-A70E-CC6A77168F0A}" type="presParOf" srcId="{FFF0B4E9-1FF9-4951-9132-9A8E5AAAF723}" destId="{0082BC9A-492E-4CF5-9346-7542DE46E937}" srcOrd="1" destOrd="0" presId="urn:microsoft.com/office/officeart/2005/8/layout/orgChart1"/>
    <dgm:cxn modelId="{3CCAA951-DCE4-47B1-A795-A5E734FA3528}" type="presParOf" srcId="{0082BC9A-492E-4CF5-9346-7542DE46E937}" destId="{9608CB47-7C2F-4212-9E00-8E46E602037E}" srcOrd="0" destOrd="0" presId="urn:microsoft.com/office/officeart/2005/8/layout/orgChart1"/>
    <dgm:cxn modelId="{79136FAF-4CC0-43BA-9DB0-9F8A30953C0C}" type="presParOf" srcId="{9608CB47-7C2F-4212-9E00-8E46E602037E}" destId="{96A352B7-43C1-4CAB-9B42-0C23106FE34D}" srcOrd="0" destOrd="0" presId="urn:microsoft.com/office/officeart/2005/8/layout/orgChart1"/>
    <dgm:cxn modelId="{F990C4E3-C9CE-4B06-A014-7F331AC32B60}" type="presParOf" srcId="{9608CB47-7C2F-4212-9E00-8E46E602037E}" destId="{399413CD-D820-4203-873C-AB7F7AB97677}" srcOrd="1" destOrd="0" presId="urn:microsoft.com/office/officeart/2005/8/layout/orgChart1"/>
    <dgm:cxn modelId="{A3CB04BB-5A5C-4724-BC0D-E31D16C96370}" type="presParOf" srcId="{0082BC9A-492E-4CF5-9346-7542DE46E937}" destId="{137DCEED-3B6D-409E-B682-CF6A1098A201}" srcOrd="1" destOrd="0" presId="urn:microsoft.com/office/officeart/2005/8/layout/orgChart1"/>
    <dgm:cxn modelId="{5543DD4F-413D-4651-8596-07E3541A3C2A}" type="presParOf" srcId="{137DCEED-3B6D-409E-B682-CF6A1098A201}" destId="{F09C4FDB-AE21-4589-BFFE-2D71EFBA2A52}" srcOrd="0" destOrd="0" presId="urn:microsoft.com/office/officeart/2005/8/layout/orgChart1"/>
    <dgm:cxn modelId="{A84ECEA4-2C56-400C-98C0-EB78558C4FBC}" type="presParOf" srcId="{137DCEED-3B6D-409E-B682-CF6A1098A201}" destId="{EBE65C76-FDD1-433C-B6F3-440B5ED7D676}" srcOrd="1" destOrd="0" presId="urn:microsoft.com/office/officeart/2005/8/layout/orgChart1"/>
    <dgm:cxn modelId="{98608767-7F58-43B2-B0B7-C798C7A59CC6}" type="presParOf" srcId="{EBE65C76-FDD1-433C-B6F3-440B5ED7D676}" destId="{A2EF11ED-D88C-48D3-8CF5-F6F69A058E7E}" srcOrd="0" destOrd="0" presId="urn:microsoft.com/office/officeart/2005/8/layout/orgChart1"/>
    <dgm:cxn modelId="{C6FA803B-E12E-49A7-B5CE-FAFEEBCBC526}" type="presParOf" srcId="{A2EF11ED-D88C-48D3-8CF5-F6F69A058E7E}" destId="{F5ABC8FB-EE49-4E94-82F9-CDD8C58854A2}" srcOrd="0" destOrd="0" presId="urn:microsoft.com/office/officeart/2005/8/layout/orgChart1"/>
    <dgm:cxn modelId="{0F75CA29-5C10-4557-BB6E-7A483323288E}" type="presParOf" srcId="{A2EF11ED-D88C-48D3-8CF5-F6F69A058E7E}" destId="{C89FB4CC-FA07-4445-865D-5F46CF631A79}" srcOrd="1" destOrd="0" presId="urn:microsoft.com/office/officeart/2005/8/layout/orgChart1"/>
    <dgm:cxn modelId="{400C4F38-B9BB-403F-8159-B43B15951D02}" type="presParOf" srcId="{EBE65C76-FDD1-433C-B6F3-440B5ED7D676}" destId="{DE4049B9-EB69-43A5-AD10-2B1BD0BC1F4F}" srcOrd="1" destOrd="0" presId="urn:microsoft.com/office/officeart/2005/8/layout/orgChart1"/>
    <dgm:cxn modelId="{4E3859D3-A436-4B45-95A9-3654AF3C789E}" type="presParOf" srcId="{EBE65C76-FDD1-433C-B6F3-440B5ED7D676}" destId="{6D0E28EE-6863-43C0-932C-D3033270AC9A}" srcOrd="2" destOrd="0" presId="urn:microsoft.com/office/officeart/2005/8/layout/orgChart1"/>
    <dgm:cxn modelId="{C15B42C6-8414-4F3C-9F53-8C310CD47668}" type="presParOf" srcId="{0082BC9A-492E-4CF5-9346-7542DE46E937}" destId="{93F17C0E-4410-41A1-A296-A58584B2D3E5}" srcOrd="2" destOrd="0" presId="urn:microsoft.com/office/officeart/2005/8/layout/orgChart1"/>
    <dgm:cxn modelId="{2317BE18-9358-4BBE-82A7-375DC6208346}" type="presParOf" srcId="{FFF0B4E9-1FF9-4951-9132-9A8E5AAAF723}" destId="{9EF8F2E0-081E-4C8D-A85E-5D618FB3EAFB}" srcOrd="2" destOrd="0" presId="urn:microsoft.com/office/officeart/2005/8/layout/orgChart1"/>
    <dgm:cxn modelId="{C132181F-7FC1-4D93-BC3F-A8BE466DEC97}" type="presParOf" srcId="{FFF0B4E9-1FF9-4951-9132-9A8E5AAAF723}" destId="{FDEA7515-D717-4324-85EF-080BC14B0134}" srcOrd="3" destOrd="0" presId="urn:microsoft.com/office/officeart/2005/8/layout/orgChart1"/>
    <dgm:cxn modelId="{D5C9CE1F-6D26-45D0-A638-5472A34DE6D2}" type="presParOf" srcId="{FDEA7515-D717-4324-85EF-080BC14B0134}" destId="{685F0005-B196-4232-ADA1-840BBBABFC49}" srcOrd="0" destOrd="0" presId="urn:microsoft.com/office/officeart/2005/8/layout/orgChart1"/>
    <dgm:cxn modelId="{9D553112-BB66-4203-B313-C0F788A18BA9}" type="presParOf" srcId="{685F0005-B196-4232-ADA1-840BBBABFC49}" destId="{665C6ABE-C2F0-4F18-8182-AA24BD4E5A1C}" srcOrd="0" destOrd="0" presId="urn:microsoft.com/office/officeart/2005/8/layout/orgChart1"/>
    <dgm:cxn modelId="{9CB85E82-2B2E-4582-BEE5-297A898DE50C}" type="presParOf" srcId="{685F0005-B196-4232-ADA1-840BBBABFC49}" destId="{4AB51687-7EC2-4A47-AB42-27A51A492DDA}" srcOrd="1" destOrd="0" presId="urn:microsoft.com/office/officeart/2005/8/layout/orgChart1"/>
    <dgm:cxn modelId="{C557EF4E-1B55-492A-9825-71097C0E2EE9}" type="presParOf" srcId="{FDEA7515-D717-4324-85EF-080BC14B0134}" destId="{1E6E957B-1F81-4154-88AA-26DA36ED7959}" srcOrd="1" destOrd="0" presId="urn:microsoft.com/office/officeart/2005/8/layout/orgChart1"/>
    <dgm:cxn modelId="{E474CA88-D260-4C09-8DF3-C3B8584AF112}" type="presParOf" srcId="{FDEA7515-D717-4324-85EF-080BC14B0134}" destId="{A60FE66A-471A-46F2-BF64-7F4640423F34}" srcOrd="2" destOrd="0" presId="urn:microsoft.com/office/officeart/2005/8/layout/orgChart1"/>
    <dgm:cxn modelId="{403F236A-3503-4F5C-B8CD-AD7E857F97AB}" type="presParOf" srcId="{7D0EDA11-2B3E-4C07-999C-0AB84F6A7AF5}" destId="{9E066ACE-9DC8-4E0A-B67D-2C73F3A8B852}" srcOrd="2" destOrd="0" presId="urn:microsoft.com/office/officeart/2005/8/layout/orgChart1"/>
    <dgm:cxn modelId="{5468D22A-B5AB-4FFF-85BD-639CEDEAB702}" type="presParOf" srcId="{08638614-F87B-447C-ADFD-E00099D8D964}" destId="{E5B4D1EC-4145-446B-891F-1433B586E0C0}" srcOrd="2" destOrd="0" presId="urn:microsoft.com/office/officeart/2005/8/layout/orgChart1"/>
    <dgm:cxn modelId="{3D71480F-1FA1-438B-B70D-2355A3C9BE7D}" type="presParOf" srcId="{08638614-F87B-447C-ADFD-E00099D8D964}" destId="{91E59389-E92C-4322-AA8B-EE1D2062FA94}" srcOrd="3" destOrd="0" presId="urn:microsoft.com/office/officeart/2005/8/layout/orgChart1"/>
    <dgm:cxn modelId="{E18E58B5-FC5F-4F7A-AA72-E4FF77781DD7}" type="presParOf" srcId="{91E59389-E92C-4322-AA8B-EE1D2062FA94}" destId="{BECECFA1-B31E-4868-A1F0-D86C85C2EEEB}" srcOrd="0" destOrd="0" presId="urn:microsoft.com/office/officeart/2005/8/layout/orgChart1"/>
    <dgm:cxn modelId="{B35872DF-8EA2-4E4A-9EAC-D6C1CE758248}" type="presParOf" srcId="{BECECFA1-B31E-4868-A1F0-D86C85C2EEEB}" destId="{6170E70C-B85A-486D-91F0-E8C59B3D0398}" srcOrd="0" destOrd="0" presId="urn:microsoft.com/office/officeart/2005/8/layout/orgChart1"/>
    <dgm:cxn modelId="{8366078D-1508-4E6F-B87C-9033120F7478}" type="presParOf" srcId="{BECECFA1-B31E-4868-A1F0-D86C85C2EEEB}" destId="{545FA766-BC20-4BEA-8E34-FEF05051650D}" srcOrd="1" destOrd="0" presId="urn:microsoft.com/office/officeart/2005/8/layout/orgChart1"/>
    <dgm:cxn modelId="{7BCC849D-CF1C-44B0-A1DE-3ABA6D4A52B5}" type="presParOf" srcId="{91E59389-E92C-4322-AA8B-EE1D2062FA94}" destId="{55693BB8-4983-4CA6-BE36-BF27FDC0E056}" srcOrd="1" destOrd="0" presId="urn:microsoft.com/office/officeart/2005/8/layout/orgChart1"/>
    <dgm:cxn modelId="{3DD71B95-8B74-4038-A509-646A6898C2B4}" type="presParOf" srcId="{55693BB8-4983-4CA6-BE36-BF27FDC0E056}" destId="{B4EA96C0-8D2B-408B-A63B-DDB04609C27A}" srcOrd="0" destOrd="0" presId="urn:microsoft.com/office/officeart/2005/8/layout/orgChart1"/>
    <dgm:cxn modelId="{889C31AC-7BD0-482A-9E9B-6DFB68A92EF8}" type="presParOf" srcId="{55693BB8-4983-4CA6-BE36-BF27FDC0E056}" destId="{F23E53B0-A25C-4E02-A359-265443BF0940}" srcOrd="1" destOrd="0" presId="urn:microsoft.com/office/officeart/2005/8/layout/orgChart1"/>
    <dgm:cxn modelId="{8270C2D5-31F3-43C3-BD9E-985663395FB2}" type="presParOf" srcId="{F23E53B0-A25C-4E02-A359-265443BF0940}" destId="{1080CF53-3B5A-4DAC-A495-59468671FAD7}" srcOrd="0" destOrd="0" presId="urn:microsoft.com/office/officeart/2005/8/layout/orgChart1"/>
    <dgm:cxn modelId="{EE1400F0-DA60-4FED-BD86-04B133A9D5FC}" type="presParOf" srcId="{1080CF53-3B5A-4DAC-A495-59468671FAD7}" destId="{22BAAB1E-2156-4FC5-85CF-A1161B8ADBEC}" srcOrd="0" destOrd="0" presId="urn:microsoft.com/office/officeart/2005/8/layout/orgChart1"/>
    <dgm:cxn modelId="{0090DBDD-BFBF-4487-B985-A679856EBE19}" type="presParOf" srcId="{1080CF53-3B5A-4DAC-A495-59468671FAD7}" destId="{55119D3C-DAED-4169-B9A4-B6578735CB02}" srcOrd="1" destOrd="0" presId="urn:microsoft.com/office/officeart/2005/8/layout/orgChart1"/>
    <dgm:cxn modelId="{719E48F2-2F12-4E1E-8AAD-134E8DE4AC56}" type="presParOf" srcId="{F23E53B0-A25C-4E02-A359-265443BF0940}" destId="{7F96AC7D-8C72-40AB-9FBF-80BE510A2E15}" srcOrd="1" destOrd="0" presId="urn:microsoft.com/office/officeart/2005/8/layout/orgChart1"/>
    <dgm:cxn modelId="{8C0E0BE7-0BD9-4AFB-864E-249A002F3BA8}" type="presParOf" srcId="{7F96AC7D-8C72-40AB-9FBF-80BE510A2E15}" destId="{81215C6C-9C6E-4966-9D77-162AA927DBAE}" srcOrd="0" destOrd="0" presId="urn:microsoft.com/office/officeart/2005/8/layout/orgChart1"/>
    <dgm:cxn modelId="{5031C9F0-BAC8-488E-8601-AA7BBD8F0A2E}" type="presParOf" srcId="{7F96AC7D-8C72-40AB-9FBF-80BE510A2E15}" destId="{EB565D85-256C-4BEE-B64C-C306BAE5E5F6}" srcOrd="1" destOrd="0" presId="urn:microsoft.com/office/officeart/2005/8/layout/orgChart1"/>
    <dgm:cxn modelId="{81F10A9E-C656-422C-82CE-CE278A9938F7}" type="presParOf" srcId="{EB565D85-256C-4BEE-B64C-C306BAE5E5F6}" destId="{ED545816-0DEB-47F0-BE3B-74A3E42CFE4B}" srcOrd="0" destOrd="0" presId="urn:microsoft.com/office/officeart/2005/8/layout/orgChart1"/>
    <dgm:cxn modelId="{BA98BF38-6540-463D-9169-093B0A7BD4EA}" type="presParOf" srcId="{ED545816-0DEB-47F0-BE3B-74A3E42CFE4B}" destId="{0F515313-96B6-4A5B-BD5C-52F098BD4A00}" srcOrd="0" destOrd="0" presId="urn:microsoft.com/office/officeart/2005/8/layout/orgChart1"/>
    <dgm:cxn modelId="{3093C58B-0F8D-409F-9ADA-6100BD7055E1}" type="presParOf" srcId="{ED545816-0DEB-47F0-BE3B-74A3E42CFE4B}" destId="{C5463D18-F443-41B6-9DEF-6EED798AD2AA}" srcOrd="1" destOrd="0" presId="urn:microsoft.com/office/officeart/2005/8/layout/orgChart1"/>
    <dgm:cxn modelId="{E602A255-3033-4F07-AE28-4FF59EBA3C02}" type="presParOf" srcId="{EB565D85-256C-4BEE-B64C-C306BAE5E5F6}" destId="{03F77E9D-4641-43BD-A685-331C3A868CB7}" srcOrd="1" destOrd="0" presId="urn:microsoft.com/office/officeart/2005/8/layout/orgChart1"/>
    <dgm:cxn modelId="{891B28E1-A5B4-42CD-A084-740BBEC1F4BE}" type="presParOf" srcId="{EB565D85-256C-4BEE-B64C-C306BAE5E5F6}" destId="{0A084FCF-57B4-4C9B-B24C-F162B8211C08}" srcOrd="2" destOrd="0" presId="urn:microsoft.com/office/officeart/2005/8/layout/orgChart1"/>
    <dgm:cxn modelId="{6CD9ED97-5ADA-4949-ABDA-67AA89D63042}" type="presParOf" srcId="{F23E53B0-A25C-4E02-A359-265443BF0940}" destId="{11E597AA-B8B4-4FF1-856F-CBCB0AED57A8}" srcOrd="2" destOrd="0" presId="urn:microsoft.com/office/officeart/2005/8/layout/orgChart1"/>
    <dgm:cxn modelId="{3F1B9DE4-71B3-4481-B4BD-1AE3E3ED2466}" type="presParOf" srcId="{91E59389-E92C-4322-AA8B-EE1D2062FA94}" destId="{248A4FC7-FF03-421F-9F63-3C1C52ACA058}" srcOrd="2" destOrd="0" presId="urn:microsoft.com/office/officeart/2005/8/layout/orgChart1"/>
    <dgm:cxn modelId="{0F847A91-64BC-4DCD-A0AD-82D6EA8FA590}" type="presParOf" srcId="{3033A487-193F-4680-9B61-251238A29167}" destId="{D4281A5E-4008-4992-BBE7-720E95D3F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4A174-BA4D-48D5-972B-4B4DCB0C95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25A62-1A02-4DFF-B3C4-04F8619A2C6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sz="2800" b="1" dirty="0"/>
            <a:t>CLI confirm</a:t>
          </a:r>
        </a:p>
      </dgm:t>
    </dgm:pt>
    <dgm:pt modelId="{2E5437F1-4B6F-4474-A4B6-99D53045C39E}" type="parTrans" cxnId="{8F1BA065-215A-436A-ABDD-2CD24A661E18}">
      <dgm:prSet/>
      <dgm:spPr/>
      <dgm:t>
        <a:bodyPr/>
        <a:lstStyle/>
        <a:p>
          <a:endParaRPr lang="en-US"/>
        </a:p>
      </dgm:t>
    </dgm:pt>
    <dgm:pt modelId="{DEA0C67D-A6CE-4EA0-A8CC-93B960199428}" type="sibTrans" cxnId="{8F1BA065-215A-436A-ABDD-2CD24A661E18}">
      <dgm:prSet/>
      <dgm:spPr/>
      <dgm:t>
        <a:bodyPr/>
        <a:lstStyle/>
        <a:p>
          <a:endParaRPr lang="en-US"/>
        </a:p>
      </dgm:t>
    </dgm:pt>
    <dgm:pt modelId="{38AE8A9F-D3BE-406A-BDDC-28168343C1F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Not candidate for revascularization</a:t>
          </a:r>
        </a:p>
      </dgm:t>
    </dgm:pt>
    <dgm:pt modelId="{BD077282-0967-4C51-9A8E-BA28E2FCA50E}" type="parTrans" cxnId="{72039139-1ED3-437C-9BDF-715E4E243071}">
      <dgm:prSet/>
      <dgm:spPr/>
      <dgm:t>
        <a:bodyPr/>
        <a:lstStyle/>
        <a:p>
          <a:endParaRPr lang="en-US"/>
        </a:p>
      </dgm:t>
    </dgm:pt>
    <dgm:pt modelId="{CE7E6486-594A-4C9D-92F0-5EA01BD58071}" type="sibTrans" cxnId="{72039139-1ED3-437C-9BDF-715E4E243071}">
      <dgm:prSet/>
      <dgm:spPr/>
      <dgm:t>
        <a:bodyPr/>
        <a:lstStyle/>
        <a:p>
          <a:endParaRPr lang="en-US"/>
        </a:p>
      </dgm:t>
    </dgm:pt>
    <dgm:pt modelId="{C925F9EC-961B-4219-8AA7-14F12DD5B69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candidate for revascularization</a:t>
          </a:r>
        </a:p>
      </dgm:t>
    </dgm:pt>
    <dgm:pt modelId="{B600CC4D-6145-4FE4-906B-B48CA0F8D8E7}" type="parTrans" cxnId="{9F9BF5CD-60CF-46F1-93D0-E7D6D39DA53B}">
      <dgm:prSet/>
      <dgm:spPr/>
      <dgm:t>
        <a:bodyPr/>
        <a:lstStyle/>
        <a:p>
          <a:endParaRPr lang="en-US"/>
        </a:p>
      </dgm:t>
    </dgm:pt>
    <dgm:pt modelId="{595ADA4B-92CE-4134-8D8E-E44E56C53ED5}" type="sibTrans" cxnId="{9F9BF5CD-60CF-46F1-93D0-E7D6D39DA53B}">
      <dgm:prSet/>
      <dgm:spPr/>
      <dgm:t>
        <a:bodyPr/>
        <a:lstStyle/>
        <a:p>
          <a:endParaRPr lang="en-US"/>
        </a:p>
      </dgm:t>
    </dgm:pt>
    <dgm:pt modelId="{EAC451C5-13B8-4E76-9625-40A27F30D34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Stable pain and lesion</a:t>
          </a:r>
        </a:p>
      </dgm:t>
    </dgm:pt>
    <dgm:pt modelId="{2EC19AE2-7774-4289-BE77-FFF51F85D1B6}" type="parTrans" cxnId="{542BE46E-7437-4098-A585-B4E38C27DD1E}">
      <dgm:prSet/>
      <dgm:spPr/>
      <dgm:t>
        <a:bodyPr/>
        <a:lstStyle/>
        <a:p>
          <a:endParaRPr lang="en-US"/>
        </a:p>
      </dgm:t>
    </dgm:pt>
    <dgm:pt modelId="{33752CF4-2761-4A49-9214-46F6017AD580}" type="sibTrans" cxnId="{542BE46E-7437-4098-A585-B4E38C27DD1E}">
      <dgm:prSet/>
      <dgm:spPr/>
      <dgm:t>
        <a:bodyPr/>
        <a:lstStyle/>
        <a:p>
          <a:endParaRPr lang="en-US"/>
        </a:p>
      </dgm:t>
    </dgm:pt>
    <dgm:pt modelId="{7E89F9BD-4482-4945-9476-77366EA9B97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Medical  treatment</a:t>
          </a:r>
        </a:p>
      </dgm:t>
    </dgm:pt>
    <dgm:pt modelId="{2E43F1A9-6883-4144-A186-323837D9AB22}" type="parTrans" cxnId="{0AD1EC03-E758-4A05-BBA6-AAB3551ED01B}">
      <dgm:prSet/>
      <dgm:spPr/>
      <dgm:t>
        <a:bodyPr/>
        <a:lstStyle/>
        <a:p>
          <a:endParaRPr lang="en-US"/>
        </a:p>
      </dgm:t>
    </dgm:pt>
    <dgm:pt modelId="{06C0B34E-4EBA-42BD-8593-3F6C3A66EBC2}" type="sibTrans" cxnId="{0AD1EC03-E758-4A05-BBA6-AAB3551ED01B}">
      <dgm:prSet/>
      <dgm:spPr/>
      <dgm:t>
        <a:bodyPr/>
        <a:lstStyle/>
        <a:p>
          <a:endParaRPr lang="en-US"/>
        </a:p>
      </dgm:t>
    </dgm:pt>
    <dgm:pt modelId="{8BCF4679-0CCE-4C87-8705-65393B5DB35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Localize lesion: CTA, MRA or convention angiography</a:t>
          </a:r>
        </a:p>
      </dgm:t>
    </dgm:pt>
    <dgm:pt modelId="{FDDB9588-F12C-4ACF-9F5D-FD181CDF6DEB}" type="parTrans" cxnId="{83E80DCA-B2FE-4CAA-A3F7-1E8D902D8623}">
      <dgm:prSet/>
      <dgm:spPr/>
      <dgm:t>
        <a:bodyPr/>
        <a:lstStyle/>
        <a:p>
          <a:endParaRPr lang="en-US"/>
        </a:p>
      </dgm:t>
    </dgm:pt>
    <dgm:pt modelId="{6139A0A9-9B37-4E3C-9F14-CD3FEA8DF631}" type="sibTrans" cxnId="{83E80DCA-B2FE-4CAA-A3F7-1E8D902D8623}">
      <dgm:prSet/>
      <dgm:spPr/>
      <dgm:t>
        <a:bodyPr/>
        <a:lstStyle/>
        <a:p>
          <a:endParaRPr lang="en-US"/>
        </a:p>
      </dgm:t>
    </dgm:pt>
    <dgm:pt modelId="{5199A392-0D7E-41EF-BA6B-A1994E051C1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Revascularization:</a:t>
          </a:r>
        </a:p>
        <a:p>
          <a:r>
            <a:rPr lang="en-US" dirty="0"/>
            <a:t>Endovascular or surgery </a:t>
          </a:r>
        </a:p>
      </dgm:t>
    </dgm:pt>
    <dgm:pt modelId="{7CFC3EFF-962C-449D-A8B9-A257AB1F097A}" type="parTrans" cxnId="{2DD590C4-2ADF-46F6-8F7E-3F601C083241}">
      <dgm:prSet/>
      <dgm:spPr/>
      <dgm:t>
        <a:bodyPr/>
        <a:lstStyle/>
        <a:p>
          <a:endParaRPr lang="en-US"/>
        </a:p>
      </dgm:t>
    </dgm:pt>
    <dgm:pt modelId="{0ACCAFAA-35A5-4438-ABEE-18F96741BC73}" type="sibTrans" cxnId="{2DD590C4-2ADF-46F6-8F7E-3F601C083241}">
      <dgm:prSet/>
      <dgm:spPr/>
      <dgm:t>
        <a:bodyPr/>
        <a:lstStyle/>
        <a:p>
          <a:endParaRPr lang="en-US"/>
        </a:p>
      </dgm:t>
    </dgm:pt>
    <dgm:pt modelId="{23B377C8-E9EF-4ED5-9DB9-4A93E95B011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Pain intolerant or spreading infection </a:t>
          </a:r>
        </a:p>
      </dgm:t>
    </dgm:pt>
    <dgm:pt modelId="{A403118B-AB22-4F00-80C5-7FE5A58EEDD2}" type="parTrans" cxnId="{01276901-A28C-4A75-9DE4-8010E5CB99ED}">
      <dgm:prSet/>
      <dgm:spPr/>
      <dgm:t>
        <a:bodyPr/>
        <a:lstStyle/>
        <a:p>
          <a:endParaRPr lang="en-US"/>
        </a:p>
      </dgm:t>
    </dgm:pt>
    <dgm:pt modelId="{B1E73DAD-3A39-46E7-858B-BAC340C1794F}" type="sibTrans" cxnId="{01276901-A28C-4A75-9DE4-8010E5CB99ED}">
      <dgm:prSet/>
      <dgm:spPr/>
      <dgm:t>
        <a:bodyPr/>
        <a:lstStyle/>
        <a:p>
          <a:endParaRPr lang="en-US"/>
        </a:p>
      </dgm:t>
    </dgm:pt>
    <dgm:pt modelId="{8845A73D-D941-4CC3-A107-3CF9B2FF1B7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Amputation </a:t>
          </a:r>
        </a:p>
      </dgm:t>
    </dgm:pt>
    <dgm:pt modelId="{8500B913-7A18-4976-B43C-00DE7BCC3885}" type="parTrans" cxnId="{789DB85E-CEEF-457A-B00C-43072AA0A78B}">
      <dgm:prSet/>
      <dgm:spPr/>
      <dgm:t>
        <a:bodyPr/>
        <a:lstStyle/>
        <a:p>
          <a:endParaRPr lang="en-US"/>
        </a:p>
      </dgm:t>
    </dgm:pt>
    <dgm:pt modelId="{D65E511C-4C87-49E2-AA0A-F78069653A4E}" type="sibTrans" cxnId="{789DB85E-CEEF-457A-B00C-43072AA0A78B}">
      <dgm:prSet/>
      <dgm:spPr/>
      <dgm:t>
        <a:bodyPr/>
        <a:lstStyle/>
        <a:p>
          <a:endParaRPr lang="en-US"/>
        </a:p>
      </dgm:t>
    </dgm:pt>
    <dgm:pt modelId="{BD637C94-781E-4703-98F7-7B73F6482B6E}" type="pres">
      <dgm:prSet presAssocID="{BCD4A174-BA4D-48D5-972B-4B4DCB0C95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33A487-193F-4680-9B61-251238A29167}" type="pres">
      <dgm:prSet presAssocID="{FD925A62-1A02-4DFF-B3C4-04F8619A2C65}" presName="hierRoot1" presStyleCnt="0">
        <dgm:presLayoutVars>
          <dgm:hierBranch val="init"/>
        </dgm:presLayoutVars>
      </dgm:prSet>
      <dgm:spPr/>
    </dgm:pt>
    <dgm:pt modelId="{655A311C-B577-4C05-952D-36C312DE93E6}" type="pres">
      <dgm:prSet presAssocID="{FD925A62-1A02-4DFF-B3C4-04F8619A2C65}" presName="rootComposite1" presStyleCnt="0"/>
      <dgm:spPr/>
    </dgm:pt>
    <dgm:pt modelId="{859091ED-1D3D-409D-974A-2943AE661BE8}" type="pres">
      <dgm:prSet presAssocID="{FD925A62-1A02-4DFF-B3C4-04F8619A2C65}" presName="rootText1" presStyleLbl="node0" presStyleIdx="0" presStyleCnt="1">
        <dgm:presLayoutVars>
          <dgm:chPref val="3"/>
        </dgm:presLayoutVars>
      </dgm:prSet>
      <dgm:spPr/>
    </dgm:pt>
    <dgm:pt modelId="{E7883A76-5BFA-475D-AA5C-00BF65B41579}" type="pres">
      <dgm:prSet presAssocID="{FD925A62-1A02-4DFF-B3C4-04F8619A2C65}" presName="rootConnector1" presStyleLbl="node1" presStyleIdx="0" presStyleCnt="0"/>
      <dgm:spPr/>
    </dgm:pt>
    <dgm:pt modelId="{08638614-F87B-447C-ADFD-E00099D8D964}" type="pres">
      <dgm:prSet presAssocID="{FD925A62-1A02-4DFF-B3C4-04F8619A2C65}" presName="hierChild2" presStyleCnt="0"/>
      <dgm:spPr/>
    </dgm:pt>
    <dgm:pt modelId="{EE2C1235-5C16-4661-9006-9F460ACFEA36}" type="pres">
      <dgm:prSet presAssocID="{BD077282-0967-4C51-9A8E-BA28E2FCA50E}" presName="Name37" presStyleLbl="parChTrans1D2" presStyleIdx="0" presStyleCnt="2"/>
      <dgm:spPr/>
    </dgm:pt>
    <dgm:pt modelId="{7D0EDA11-2B3E-4C07-999C-0AB84F6A7AF5}" type="pres">
      <dgm:prSet presAssocID="{38AE8A9F-D3BE-406A-BDDC-28168343C1FC}" presName="hierRoot2" presStyleCnt="0">
        <dgm:presLayoutVars>
          <dgm:hierBranch val="init"/>
        </dgm:presLayoutVars>
      </dgm:prSet>
      <dgm:spPr/>
    </dgm:pt>
    <dgm:pt modelId="{C042890B-C143-43F4-96C0-2BFFFB894660}" type="pres">
      <dgm:prSet presAssocID="{38AE8A9F-D3BE-406A-BDDC-28168343C1FC}" presName="rootComposite" presStyleCnt="0"/>
      <dgm:spPr/>
    </dgm:pt>
    <dgm:pt modelId="{0DFB147E-2001-49EF-8F94-C5F1B441B0C4}" type="pres">
      <dgm:prSet presAssocID="{38AE8A9F-D3BE-406A-BDDC-28168343C1FC}" presName="rootText" presStyleLbl="node2" presStyleIdx="0" presStyleCnt="2">
        <dgm:presLayoutVars>
          <dgm:chPref val="3"/>
        </dgm:presLayoutVars>
      </dgm:prSet>
      <dgm:spPr/>
    </dgm:pt>
    <dgm:pt modelId="{4F4AB8D7-E80E-438D-9535-C6213AF254B0}" type="pres">
      <dgm:prSet presAssocID="{38AE8A9F-D3BE-406A-BDDC-28168343C1FC}" presName="rootConnector" presStyleLbl="node2" presStyleIdx="0" presStyleCnt="2"/>
      <dgm:spPr/>
    </dgm:pt>
    <dgm:pt modelId="{FFF0B4E9-1FF9-4951-9132-9A8E5AAAF723}" type="pres">
      <dgm:prSet presAssocID="{38AE8A9F-D3BE-406A-BDDC-28168343C1FC}" presName="hierChild4" presStyleCnt="0"/>
      <dgm:spPr/>
    </dgm:pt>
    <dgm:pt modelId="{65443878-F5BB-46D3-B95D-616C90D95AEA}" type="pres">
      <dgm:prSet presAssocID="{2EC19AE2-7774-4289-BE77-FFF51F85D1B6}" presName="Name37" presStyleLbl="parChTrans1D3" presStyleIdx="0" presStyleCnt="3"/>
      <dgm:spPr/>
    </dgm:pt>
    <dgm:pt modelId="{0082BC9A-492E-4CF5-9346-7542DE46E937}" type="pres">
      <dgm:prSet presAssocID="{EAC451C5-13B8-4E76-9625-40A27F30D341}" presName="hierRoot2" presStyleCnt="0">
        <dgm:presLayoutVars>
          <dgm:hierBranch val="init"/>
        </dgm:presLayoutVars>
      </dgm:prSet>
      <dgm:spPr/>
    </dgm:pt>
    <dgm:pt modelId="{9608CB47-7C2F-4212-9E00-8E46E602037E}" type="pres">
      <dgm:prSet presAssocID="{EAC451C5-13B8-4E76-9625-40A27F30D341}" presName="rootComposite" presStyleCnt="0"/>
      <dgm:spPr/>
    </dgm:pt>
    <dgm:pt modelId="{96A352B7-43C1-4CAB-9B42-0C23106FE34D}" type="pres">
      <dgm:prSet presAssocID="{EAC451C5-13B8-4E76-9625-40A27F30D341}" presName="rootText" presStyleLbl="node3" presStyleIdx="0" presStyleCnt="3" custScaleY="100506" custLinFactNeighborX="885" custLinFactNeighborY="12766">
        <dgm:presLayoutVars>
          <dgm:chPref val="3"/>
        </dgm:presLayoutVars>
      </dgm:prSet>
      <dgm:spPr/>
    </dgm:pt>
    <dgm:pt modelId="{399413CD-D820-4203-873C-AB7F7AB97677}" type="pres">
      <dgm:prSet presAssocID="{EAC451C5-13B8-4E76-9625-40A27F30D341}" presName="rootConnector" presStyleLbl="node3" presStyleIdx="0" presStyleCnt="3"/>
      <dgm:spPr/>
    </dgm:pt>
    <dgm:pt modelId="{137DCEED-3B6D-409E-B682-CF6A1098A201}" type="pres">
      <dgm:prSet presAssocID="{EAC451C5-13B8-4E76-9625-40A27F30D341}" presName="hierChild4" presStyleCnt="0"/>
      <dgm:spPr/>
    </dgm:pt>
    <dgm:pt modelId="{F09C4FDB-AE21-4589-BFFE-2D71EFBA2A52}" type="pres">
      <dgm:prSet presAssocID="{2E43F1A9-6883-4144-A186-323837D9AB22}" presName="Name37" presStyleLbl="parChTrans1D4" presStyleIdx="0" presStyleCnt="3"/>
      <dgm:spPr/>
    </dgm:pt>
    <dgm:pt modelId="{EBE65C76-FDD1-433C-B6F3-440B5ED7D676}" type="pres">
      <dgm:prSet presAssocID="{7E89F9BD-4482-4945-9476-77366EA9B97D}" presName="hierRoot2" presStyleCnt="0">
        <dgm:presLayoutVars>
          <dgm:hierBranch val="init"/>
        </dgm:presLayoutVars>
      </dgm:prSet>
      <dgm:spPr/>
    </dgm:pt>
    <dgm:pt modelId="{A2EF11ED-D88C-48D3-8CF5-F6F69A058E7E}" type="pres">
      <dgm:prSet presAssocID="{7E89F9BD-4482-4945-9476-77366EA9B97D}" presName="rootComposite" presStyleCnt="0"/>
      <dgm:spPr/>
    </dgm:pt>
    <dgm:pt modelId="{F5ABC8FB-EE49-4E94-82F9-CDD8C58854A2}" type="pres">
      <dgm:prSet presAssocID="{7E89F9BD-4482-4945-9476-77366EA9B97D}" presName="rootText" presStyleLbl="node4" presStyleIdx="0" presStyleCnt="3" custScaleX="69991" custScaleY="78555">
        <dgm:presLayoutVars>
          <dgm:chPref val="3"/>
        </dgm:presLayoutVars>
      </dgm:prSet>
      <dgm:spPr/>
    </dgm:pt>
    <dgm:pt modelId="{C89FB4CC-FA07-4445-865D-5F46CF631A79}" type="pres">
      <dgm:prSet presAssocID="{7E89F9BD-4482-4945-9476-77366EA9B97D}" presName="rootConnector" presStyleLbl="node4" presStyleIdx="0" presStyleCnt="3"/>
      <dgm:spPr/>
    </dgm:pt>
    <dgm:pt modelId="{DE4049B9-EB69-43A5-AD10-2B1BD0BC1F4F}" type="pres">
      <dgm:prSet presAssocID="{7E89F9BD-4482-4945-9476-77366EA9B97D}" presName="hierChild4" presStyleCnt="0"/>
      <dgm:spPr/>
    </dgm:pt>
    <dgm:pt modelId="{6D0E28EE-6863-43C0-932C-D3033270AC9A}" type="pres">
      <dgm:prSet presAssocID="{7E89F9BD-4482-4945-9476-77366EA9B97D}" presName="hierChild5" presStyleCnt="0"/>
      <dgm:spPr/>
    </dgm:pt>
    <dgm:pt modelId="{93F17C0E-4410-41A1-A296-A58584B2D3E5}" type="pres">
      <dgm:prSet presAssocID="{EAC451C5-13B8-4E76-9625-40A27F30D341}" presName="hierChild5" presStyleCnt="0"/>
      <dgm:spPr/>
    </dgm:pt>
    <dgm:pt modelId="{9EF8F2E0-081E-4C8D-A85E-5D618FB3EAFB}" type="pres">
      <dgm:prSet presAssocID="{A403118B-AB22-4F00-80C5-7FE5A58EEDD2}" presName="Name37" presStyleLbl="parChTrans1D3" presStyleIdx="1" presStyleCnt="3"/>
      <dgm:spPr/>
    </dgm:pt>
    <dgm:pt modelId="{FDEA7515-D717-4324-85EF-080BC14B0134}" type="pres">
      <dgm:prSet presAssocID="{23B377C8-E9EF-4ED5-9DB9-4A93E95B0112}" presName="hierRoot2" presStyleCnt="0">
        <dgm:presLayoutVars>
          <dgm:hierBranch val="init"/>
        </dgm:presLayoutVars>
      </dgm:prSet>
      <dgm:spPr/>
    </dgm:pt>
    <dgm:pt modelId="{685F0005-B196-4232-ADA1-840BBBABFC49}" type="pres">
      <dgm:prSet presAssocID="{23B377C8-E9EF-4ED5-9DB9-4A93E95B0112}" presName="rootComposite" presStyleCnt="0"/>
      <dgm:spPr/>
    </dgm:pt>
    <dgm:pt modelId="{665C6ABE-C2F0-4F18-8182-AA24BD4E5A1C}" type="pres">
      <dgm:prSet presAssocID="{23B377C8-E9EF-4ED5-9DB9-4A93E95B0112}" presName="rootText" presStyleLbl="node3" presStyleIdx="1" presStyleCnt="3" custLinFactNeighborX="-1615" custLinFactNeighborY="12920">
        <dgm:presLayoutVars>
          <dgm:chPref val="3"/>
        </dgm:presLayoutVars>
      </dgm:prSet>
      <dgm:spPr/>
    </dgm:pt>
    <dgm:pt modelId="{4AB51687-7EC2-4A47-AB42-27A51A492DDA}" type="pres">
      <dgm:prSet presAssocID="{23B377C8-E9EF-4ED5-9DB9-4A93E95B0112}" presName="rootConnector" presStyleLbl="node3" presStyleIdx="1" presStyleCnt="3"/>
      <dgm:spPr/>
    </dgm:pt>
    <dgm:pt modelId="{1E6E957B-1F81-4154-88AA-26DA36ED7959}" type="pres">
      <dgm:prSet presAssocID="{23B377C8-E9EF-4ED5-9DB9-4A93E95B0112}" presName="hierChild4" presStyleCnt="0"/>
      <dgm:spPr/>
    </dgm:pt>
    <dgm:pt modelId="{726C7593-A26A-4DA8-81A0-E7A27764ACE4}" type="pres">
      <dgm:prSet presAssocID="{8500B913-7A18-4976-B43C-00DE7BCC3885}" presName="Name37" presStyleLbl="parChTrans1D4" presStyleIdx="1" presStyleCnt="3"/>
      <dgm:spPr/>
    </dgm:pt>
    <dgm:pt modelId="{39DDD5C3-96B6-4FA6-B3C5-968B46CE70B2}" type="pres">
      <dgm:prSet presAssocID="{8845A73D-D941-4CC3-A107-3CF9B2FF1B72}" presName="hierRoot2" presStyleCnt="0">
        <dgm:presLayoutVars>
          <dgm:hierBranch val="init"/>
        </dgm:presLayoutVars>
      </dgm:prSet>
      <dgm:spPr/>
    </dgm:pt>
    <dgm:pt modelId="{9EA14BDB-95AF-44BF-BCE9-C3EC2CE2DB01}" type="pres">
      <dgm:prSet presAssocID="{8845A73D-D941-4CC3-A107-3CF9B2FF1B72}" presName="rootComposite" presStyleCnt="0"/>
      <dgm:spPr/>
    </dgm:pt>
    <dgm:pt modelId="{A49BEDDC-1A08-4913-9118-B160933F9F21}" type="pres">
      <dgm:prSet presAssocID="{8845A73D-D941-4CC3-A107-3CF9B2FF1B72}" presName="rootText" presStyleLbl="node4" presStyleIdx="1" presStyleCnt="3" custScaleX="80518" custScaleY="70271" custLinFactNeighborX="-9287" custLinFactNeighborY="-1448">
        <dgm:presLayoutVars>
          <dgm:chPref val="3"/>
        </dgm:presLayoutVars>
      </dgm:prSet>
      <dgm:spPr/>
    </dgm:pt>
    <dgm:pt modelId="{76FB404D-59F0-4478-9CE6-6CEA404829E9}" type="pres">
      <dgm:prSet presAssocID="{8845A73D-D941-4CC3-A107-3CF9B2FF1B72}" presName="rootConnector" presStyleLbl="node4" presStyleIdx="1" presStyleCnt="3"/>
      <dgm:spPr/>
    </dgm:pt>
    <dgm:pt modelId="{6801FA97-5B0D-4D72-9FE9-68746297CAD0}" type="pres">
      <dgm:prSet presAssocID="{8845A73D-D941-4CC3-A107-3CF9B2FF1B72}" presName="hierChild4" presStyleCnt="0"/>
      <dgm:spPr/>
    </dgm:pt>
    <dgm:pt modelId="{7252FEF1-9039-4EF7-BEA6-8389C92357D7}" type="pres">
      <dgm:prSet presAssocID="{8845A73D-D941-4CC3-A107-3CF9B2FF1B72}" presName="hierChild5" presStyleCnt="0"/>
      <dgm:spPr/>
    </dgm:pt>
    <dgm:pt modelId="{A60FE66A-471A-46F2-BF64-7F4640423F34}" type="pres">
      <dgm:prSet presAssocID="{23B377C8-E9EF-4ED5-9DB9-4A93E95B0112}" presName="hierChild5" presStyleCnt="0"/>
      <dgm:spPr/>
    </dgm:pt>
    <dgm:pt modelId="{9E066ACE-9DC8-4E0A-B67D-2C73F3A8B852}" type="pres">
      <dgm:prSet presAssocID="{38AE8A9F-D3BE-406A-BDDC-28168343C1FC}" presName="hierChild5" presStyleCnt="0"/>
      <dgm:spPr/>
    </dgm:pt>
    <dgm:pt modelId="{E5B4D1EC-4145-446B-891F-1433B586E0C0}" type="pres">
      <dgm:prSet presAssocID="{B600CC4D-6145-4FE4-906B-B48CA0F8D8E7}" presName="Name37" presStyleLbl="parChTrans1D2" presStyleIdx="1" presStyleCnt="2"/>
      <dgm:spPr/>
    </dgm:pt>
    <dgm:pt modelId="{91E59389-E92C-4322-AA8B-EE1D2062FA94}" type="pres">
      <dgm:prSet presAssocID="{C925F9EC-961B-4219-8AA7-14F12DD5B69B}" presName="hierRoot2" presStyleCnt="0">
        <dgm:presLayoutVars>
          <dgm:hierBranch val="init"/>
        </dgm:presLayoutVars>
      </dgm:prSet>
      <dgm:spPr/>
    </dgm:pt>
    <dgm:pt modelId="{BECECFA1-B31E-4868-A1F0-D86C85C2EEEB}" type="pres">
      <dgm:prSet presAssocID="{C925F9EC-961B-4219-8AA7-14F12DD5B69B}" presName="rootComposite" presStyleCnt="0"/>
      <dgm:spPr/>
    </dgm:pt>
    <dgm:pt modelId="{6170E70C-B85A-486D-91F0-E8C59B3D0398}" type="pres">
      <dgm:prSet presAssocID="{C925F9EC-961B-4219-8AA7-14F12DD5B69B}" presName="rootText" presStyleLbl="node2" presStyleIdx="1" presStyleCnt="2" custLinFactNeighborX="4442" custLinFactNeighborY="-1">
        <dgm:presLayoutVars>
          <dgm:chPref val="3"/>
        </dgm:presLayoutVars>
      </dgm:prSet>
      <dgm:spPr/>
    </dgm:pt>
    <dgm:pt modelId="{545FA766-BC20-4BEA-8E34-FEF05051650D}" type="pres">
      <dgm:prSet presAssocID="{C925F9EC-961B-4219-8AA7-14F12DD5B69B}" presName="rootConnector" presStyleLbl="node2" presStyleIdx="1" presStyleCnt="2"/>
      <dgm:spPr/>
    </dgm:pt>
    <dgm:pt modelId="{55693BB8-4983-4CA6-BE36-BF27FDC0E056}" type="pres">
      <dgm:prSet presAssocID="{C925F9EC-961B-4219-8AA7-14F12DD5B69B}" presName="hierChild4" presStyleCnt="0"/>
      <dgm:spPr/>
    </dgm:pt>
    <dgm:pt modelId="{B4EA96C0-8D2B-408B-A63B-DDB04609C27A}" type="pres">
      <dgm:prSet presAssocID="{FDDB9588-F12C-4ACF-9F5D-FD181CDF6DEB}" presName="Name37" presStyleLbl="parChTrans1D3" presStyleIdx="2" presStyleCnt="3"/>
      <dgm:spPr/>
    </dgm:pt>
    <dgm:pt modelId="{F23E53B0-A25C-4E02-A359-265443BF0940}" type="pres">
      <dgm:prSet presAssocID="{8BCF4679-0CCE-4C87-8705-65393B5DB357}" presName="hierRoot2" presStyleCnt="0">
        <dgm:presLayoutVars>
          <dgm:hierBranch val="init"/>
        </dgm:presLayoutVars>
      </dgm:prSet>
      <dgm:spPr/>
    </dgm:pt>
    <dgm:pt modelId="{1080CF53-3B5A-4DAC-A495-59468671FAD7}" type="pres">
      <dgm:prSet presAssocID="{8BCF4679-0CCE-4C87-8705-65393B5DB357}" presName="rootComposite" presStyleCnt="0"/>
      <dgm:spPr/>
    </dgm:pt>
    <dgm:pt modelId="{22BAAB1E-2156-4FC5-85CF-A1161B8ADBEC}" type="pres">
      <dgm:prSet presAssocID="{8BCF4679-0CCE-4C87-8705-65393B5DB357}" presName="rootText" presStyleLbl="node3" presStyleIdx="2" presStyleCnt="3" custLinFactNeighborX="4442" custLinFactNeighborY="12921">
        <dgm:presLayoutVars>
          <dgm:chPref val="3"/>
        </dgm:presLayoutVars>
      </dgm:prSet>
      <dgm:spPr/>
    </dgm:pt>
    <dgm:pt modelId="{55119D3C-DAED-4169-B9A4-B6578735CB02}" type="pres">
      <dgm:prSet presAssocID="{8BCF4679-0CCE-4C87-8705-65393B5DB357}" presName="rootConnector" presStyleLbl="node3" presStyleIdx="2" presStyleCnt="3"/>
      <dgm:spPr/>
    </dgm:pt>
    <dgm:pt modelId="{7F96AC7D-8C72-40AB-9FBF-80BE510A2E15}" type="pres">
      <dgm:prSet presAssocID="{8BCF4679-0CCE-4C87-8705-65393B5DB357}" presName="hierChild4" presStyleCnt="0"/>
      <dgm:spPr/>
    </dgm:pt>
    <dgm:pt modelId="{81215C6C-9C6E-4966-9D77-162AA927DBAE}" type="pres">
      <dgm:prSet presAssocID="{7CFC3EFF-962C-449D-A8B9-A257AB1F097A}" presName="Name37" presStyleLbl="parChTrans1D4" presStyleIdx="2" presStyleCnt="3"/>
      <dgm:spPr/>
    </dgm:pt>
    <dgm:pt modelId="{EB565D85-256C-4BEE-B64C-C306BAE5E5F6}" type="pres">
      <dgm:prSet presAssocID="{5199A392-0D7E-41EF-BA6B-A1994E051C14}" presName="hierRoot2" presStyleCnt="0">
        <dgm:presLayoutVars>
          <dgm:hierBranch val="init"/>
        </dgm:presLayoutVars>
      </dgm:prSet>
      <dgm:spPr/>
    </dgm:pt>
    <dgm:pt modelId="{ED545816-0DEB-47F0-BE3B-74A3E42CFE4B}" type="pres">
      <dgm:prSet presAssocID="{5199A392-0D7E-41EF-BA6B-A1994E051C14}" presName="rootComposite" presStyleCnt="0"/>
      <dgm:spPr/>
    </dgm:pt>
    <dgm:pt modelId="{0F515313-96B6-4A5B-BD5C-52F098BD4A00}" type="pres">
      <dgm:prSet presAssocID="{5199A392-0D7E-41EF-BA6B-A1994E051C14}" presName="rootText" presStyleLbl="node4" presStyleIdx="2" presStyleCnt="3">
        <dgm:presLayoutVars>
          <dgm:chPref val="3"/>
        </dgm:presLayoutVars>
      </dgm:prSet>
      <dgm:spPr/>
    </dgm:pt>
    <dgm:pt modelId="{C5463D18-F443-41B6-9DEF-6EED798AD2AA}" type="pres">
      <dgm:prSet presAssocID="{5199A392-0D7E-41EF-BA6B-A1994E051C14}" presName="rootConnector" presStyleLbl="node4" presStyleIdx="2" presStyleCnt="3"/>
      <dgm:spPr/>
    </dgm:pt>
    <dgm:pt modelId="{03F77E9D-4641-43BD-A685-331C3A868CB7}" type="pres">
      <dgm:prSet presAssocID="{5199A392-0D7E-41EF-BA6B-A1994E051C14}" presName="hierChild4" presStyleCnt="0"/>
      <dgm:spPr/>
    </dgm:pt>
    <dgm:pt modelId="{0A084FCF-57B4-4C9B-B24C-F162B8211C08}" type="pres">
      <dgm:prSet presAssocID="{5199A392-0D7E-41EF-BA6B-A1994E051C14}" presName="hierChild5" presStyleCnt="0"/>
      <dgm:spPr/>
    </dgm:pt>
    <dgm:pt modelId="{11E597AA-B8B4-4FF1-856F-CBCB0AED57A8}" type="pres">
      <dgm:prSet presAssocID="{8BCF4679-0CCE-4C87-8705-65393B5DB357}" presName="hierChild5" presStyleCnt="0"/>
      <dgm:spPr/>
    </dgm:pt>
    <dgm:pt modelId="{248A4FC7-FF03-421F-9F63-3C1C52ACA058}" type="pres">
      <dgm:prSet presAssocID="{C925F9EC-961B-4219-8AA7-14F12DD5B69B}" presName="hierChild5" presStyleCnt="0"/>
      <dgm:spPr/>
    </dgm:pt>
    <dgm:pt modelId="{D4281A5E-4008-4992-BBE7-720E95D3F9C4}" type="pres">
      <dgm:prSet presAssocID="{FD925A62-1A02-4DFF-B3C4-04F8619A2C65}" presName="hierChild3" presStyleCnt="0"/>
      <dgm:spPr/>
    </dgm:pt>
  </dgm:ptLst>
  <dgm:cxnLst>
    <dgm:cxn modelId="{01276901-A28C-4A75-9DE4-8010E5CB99ED}" srcId="{38AE8A9F-D3BE-406A-BDDC-28168343C1FC}" destId="{23B377C8-E9EF-4ED5-9DB9-4A93E95B0112}" srcOrd="1" destOrd="0" parTransId="{A403118B-AB22-4F00-80C5-7FE5A58EEDD2}" sibTransId="{B1E73DAD-3A39-46E7-858B-BAC340C1794F}"/>
    <dgm:cxn modelId="{0AD1EC03-E758-4A05-BBA6-AAB3551ED01B}" srcId="{EAC451C5-13B8-4E76-9625-40A27F30D341}" destId="{7E89F9BD-4482-4945-9476-77366EA9B97D}" srcOrd="0" destOrd="0" parTransId="{2E43F1A9-6883-4144-A186-323837D9AB22}" sibTransId="{06C0B34E-4EBA-42BD-8593-3F6C3A66EBC2}"/>
    <dgm:cxn modelId="{E9B30805-C0A4-4524-969C-A853E5E55F5B}" type="presOf" srcId="{38AE8A9F-D3BE-406A-BDDC-28168343C1FC}" destId="{4F4AB8D7-E80E-438D-9535-C6213AF254B0}" srcOrd="1" destOrd="0" presId="urn:microsoft.com/office/officeart/2005/8/layout/orgChart1"/>
    <dgm:cxn modelId="{CE459A0B-A7B8-42B6-A65F-0455651A60E0}" type="presOf" srcId="{5199A392-0D7E-41EF-BA6B-A1994E051C14}" destId="{0F515313-96B6-4A5B-BD5C-52F098BD4A00}" srcOrd="0" destOrd="0" presId="urn:microsoft.com/office/officeart/2005/8/layout/orgChart1"/>
    <dgm:cxn modelId="{46A6630D-7B36-4BCE-A2EA-80F7C6AD311A}" type="presOf" srcId="{BCD4A174-BA4D-48D5-972B-4B4DCB0C952F}" destId="{BD637C94-781E-4703-98F7-7B73F6482B6E}" srcOrd="0" destOrd="0" presId="urn:microsoft.com/office/officeart/2005/8/layout/orgChart1"/>
    <dgm:cxn modelId="{5FD3F318-CD39-4EB1-80B2-D8469956257F}" type="presOf" srcId="{BD077282-0967-4C51-9A8E-BA28E2FCA50E}" destId="{EE2C1235-5C16-4661-9006-9F460ACFEA36}" srcOrd="0" destOrd="0" presId="urn:microsoft.com/office/officeart/2005/8/layout/orgChart1"/>
    <dgm:cxn modelId="{95791419-3302-4B6F-9B95-6BDAF670897B}" type="presOf" srcId="{EAC451C5-13B8-4E76-9625-40A27F30D341}" destId="{399413CD-D820-4203-873C-AB7F7AB97677}" srcOrd="1" destOrd="0" presId="urn:microsoft.com/office/officeart/2005/8/layout/orgChart1"/>
    <dgm:cxn modelId="{E7619623-2113-4F6E-9F8A-E30A0867CEFE}" type="presOf" srcId="{C925F9EC-961B-4219-8AA7-14F12DD5B69B}" destId="{545FA766-BC20-4BEA-8E34-FEF05051650D}" srcOrd="1" destOrd="0" presId="urn:microsoft.com/office/officeart/2005/8/layout/orgChart1"/>
    <dgm:cxn modelId="{B08D9327-80BE-47C3-B63D-6046C71C0314}" type="presOf" srcId="{FDDB9588-F12C-4ACF-9F5D-FD181CDF6DEB}" destId="{B4EA96C0-8D2B-408B-A63B-DDB04609C27A}" srcOrd="0" destOrd="0" presId="urn:microsoft.com/office/officeart/2005/8/layout/orgChart1"/>
    <dgm:cxn modelId="{72039139-1ED3-437C-9BDF-715E4E243071}" srcId="{FD925A62-1A02-4DFF-B3C4-04F8619A2C65}" destId="{38AE8A9F-D3BE-406A-BDDC-28168343C1FC}" srcOrd="0" destOrd="0" parTransId="{BD077282-0967-4C51-9A8E-BA28E2FCA50E}" sibTransId="{CE7E6486-594A-4C9D-92F0-5EA01BD58071}"/>
    <dgm:cxn modelId="{789DB85E-CEEF-457A-B00C-43072AA0A78B}" srcId="{23B377C8-E9EF-4ED5-9DB9-4A93E95B0112}" destId="{8845A73D-D941-4CC3-A107-3CF9B2FF1B72}" srcOrd="0" destOrd="0" parTransId="{8500B913-7A18-4976-B43C-00DE7BCC3885}" sibTransId="{D65E511C-4C87-49E2-AA0A-F78069653A4E}"/>
    <dgm:cxn modelId="{563F6061-47F4-4BF5-B1DE-7B54AA3E212A}" type="presOf" srcId="{7E89F9BD-4482-4945-9476-77366EA9B97D}" destId="{F5ABC8FB-EE49-4E94-82F9-CDD8C58854A2}" srcOrd="0" destOrd="0" presId="urn:microsoft.com/office/officeart/2005/8/layout/orgChart1"/>
    <dgm:cxn modelId="{8F1BA065-215A-436A-ABDD-2CD24A661E18}" srcId="{BCD4A174-BA4D-48D5-972B-4B4DCB0C952F}" destId="{FD925A62-1A02-4DFF-B3C4-04F8619A2C65}" srcOrd="0" destOrd="0" parTransId="{2E5437F1-4B6F-4474-A4B6-99D53045C39E}" sibTransId="{DEA0C67D-A6CE-4EA0-A8CC-93B960199428}"/>
    <dgm:cxn modelId="{9A355549-475F-4955-A37C-4C544DBBCCC2}" type="presOf" srcId="{23B377C8-E9EF-4ED5-9DB9-4A93E95B0112}" destId="{4AB51687-7EC2-4A47-AB42-27A51A492DDA}" srcOrd="1" destOrd="0" presId="urn:microsoft.com/office/officeart/2005/8/layout/orgChart1"/>
    <dgm:cxn modelId="{DFD3264C-0C6F-4E37-9C76-AC01229FA6F8}" type="presOf" srcId="{A403118B-AB22-4F00-80C5-7FE5A58EEDD2}" destId="{9EF8F2E0-081E-4C8D-A85E-5D618FB3EAFB}" srcOrd="0" destOrd="0" presId="urn:microsoft.com/office/officeart/2005/8/layout/orgChart1"/>
    <dgm:cxn modelId="{542BE46E-7437-4098-A585-B4E38C27DD1E}" srcId="{38AE8A9F-D3BE-406A-BDDC-28168343C1FC}" destId="{EAC451C5-13B8-4E76-9625-40A27F30D341}" srcOrd="0" destOrd="0" parTransId="{2EC19AE2-7774-4289-BE77-FFF51F85D1B6}" sibTransId="{33752CF4-2761-4A49-9214-46F6017AD580}"/>
    <dgm:cxn modelId="{B1977772-9D29-468A-8B2C-F252DD6624A0}" type="presOf" srcId="{8845A73D-D941-4CC3-A107-3CF9B2FF1B72}" destId="{A49BEDDC-1A08-4913-9118-B160933F9F21}" srcOrd="0" destOrd="0" presId="urn:microsoft.com/office/officeart/2005/8/layout/orgChart1"/>
    <dgm:cxn modelId="{B731467D-7324-4C26-A3F6-E2E8A0FA751A}" type="presOf" srcId="{B600CC4D-6145-4FE4-906B-B48CA0F8D8E7}" destId="{E5B4D1EC-4145-446B-891F-1433B586E0C0}" srcOrd="0" destOrd="0" presId="urn:microsoft.com/office/officeart/2005/8/layout/orgChart1"/>
    <dgm:cxn modelId="{2C070992-C2A3-46DD-AAE9-F3508F2186A0}" type="presOf" srcId="{7E89F9BD-4482-4945-9476-77366EA9B97D}" destId="{C89FB4CC-FA07-4445-865D-5F46CF631A79}" srcOrd="1" destOrd="0" presId="urn:microsoft.com/office/officeart/2005/8/layout/orgChart1"/>
    <dgm:cxn modelId="{4FAC3199-2ED5-4DE4-83FA-3B6373A9FDD2}" type="presOf" srcId="{C925F9EC-961B-4219-8AA7-14F12DD5B69B}" destId="{6170E70C-B85A-486D-91F0-E8C59B3D0398}" srcOrd="0" destOrd="0" presId="urn:microsoft.com/office/officeart/2005/8/layout/orgChart1"/>
    <dgm:cxn modelId="{FF1982A6-6DC3-4DAB-888A-3187DE192C25}" type="presOf" srcId="{FD925A62-1A02-4DFF-B3C4-04F8619A2C65}" destId="{E7883A76-5BFA-475D-AA5C-00BF65B41579}" srcOrd="1" destOrd="0" presId="urn:microsoft.com/office/officeart/2005/8/layout/orgChart1"/>
    <dgm:cxn modelId="{5E7268A8-0372-45CE-9C2B-7968EC1C1A3A}" type="presOf" srcId="{23B377C8-E9EF-4ED5-9DB9-4A93E95B0112}" destId="{665C6ABE-C2F0-4F18-8182-AA24BD4E5A1C}" srcOrd="0" destOrd="0" presId="urn:microsoft.com/office/officeart/2005/8/layout/orgChart1"/>
    <dgm:cxn modelId="{9B585EAC-4668-4212-8D0D-030737DC4FC9}" type="presOf" srcId="{8500B913-7A18-4976-B43C-00DE7BCC3885}" destId="{726C7593-A26A-4DA8-81A0-E7A27764ACE4}" srcOrd="0" destOrd="0" presId="urn:microsoft.com/office/officeart/2005/8/layout/orgChart1"/>
    <dgm:cxn modelId="{577CAAAD-DCDF-4E83-B5AB-99A86DCF3DD6}" type="presOf" srcId="{2EC19AE2-7774-4289-BE77-FFF51F85D1B6}" destId="{65443878-F5BB-46D3-B95D-616C90D95AEA}" srcOrd="0" destOrd="0" presId="urn:microsoft.com/office/officeart/2005/8/layout/orgChart1"/>
    <dgm:cxn modelId="{C6A773BD-7B12-4677-88FA-00004CB2405F}" type="presOf" srcId="{38AE8A9F-D3BE-406A-BDDC-28168343C1FC}" destId="{0DFB147E-2001-49EF-8F94-C5F1B441B0C4}" srcOrd="0" destOrd="0" presId="urn:microsoft.com/office/officeart/2005/8/layout/orgChart1"/>
    <dgm:cxn modelId="{4681C2BD-6555-499F-9019-865F856FC7CB}" type="presOf" srcId="{EAC451C5-13B8-4E76-9625-40A27F30D341}" destId="{96A352B7-43C1-4CAB-9B42-0C23106FE34D}" srcOrd="0" destOrd="0" presId="urn:microsoft.com/office/officeart/2005/8/layout/orgChart1"/>
    <dgm:cxn modelId="{3C3949C2-9EBC-4BAF-BE4A-1907910ECAFA}" type="presOf" srcId="{7CFC3EFF-962C-449D-A8B9-A257AB1F097A}" destId="{81215C6C-9C6E-4966-9D77-162AA927DBAE}" srcOrd="0" destOrd="0" presId="urn:microsoft.com/office/officeart/2005/8/layout/orgChart1"/>
    <dgm:cxn modelId="{2DD590C4-2ADF-46F6-8F7E-3F601C083241}" srcId="{8BCF4679-0CCE-4C87-8705-65393B5DB357}" destId="{5199A392-0D7E-41EF-BA6B-A1994E051C14}" srcOrd="0" destOrd="0" parTransId="{7CFC3EFF-962C-449D-A8B9-A257AB1F097A}" sibTransId="{0ACCAFAA-35A5-4438-ABEE-18F96741BC73}"/>
    <dgm:cxn modelId="{83E80DCA-B2FE-4CAA-A3F7-1E8D902D8623}" srcId="{C925F9EC-961B-4219-8AA7-14F12DD5B69B}" destId="{8BCF4679-0CCE-4C87-8705-65393B5DB357}" srcOrd="0" destOrd="0" parTransId="{FDDB9588-F12C-4ACF-9F5D-FD181CDF6DEB}" sibTransId="{6139A0A9-9B37-4E3C-9F14-CD3FEA8DF631}"/>
    <dgm:cxn modelId="{9F9BF5CD-60CF-46F1-93D0-E7D6D39DA53B}" srcId="{FD925A62-1A02-4DFF-B3C4-04F8619A2C65}" destId="{C925F9EC-961B-4219-8AA7-14F12DD5B69B}" srcOrd="1" destOrd="0" parTransId="{B600CC4D-6145-4FE4-906B-B48CA0F8D8E7}" sibTransId="{595ADA4B-92CE-4134-8D8E-E44E56C53ED5}"/>
    <dgm:cxn modelId="{9AD760D2-01D0-4FB1-844C-C823758CE8F4}" type="presOf" srcId="{FD925A62-1A02-4DFF-B3C4-04F8619A2C65}" destId="{859091ED-1D3D-409D-974A-2943AE661BE8}" srcOrd="0" destOrd="0" presId="urn:microsoft.com/office/officeart/2005/8/layout/orgChart1"/>
    <dgm:cxn modelId="{0BBE36D7-36A1-471F-91A9-0804CE226DC2}" type="presOf" srcId="{8BCF4679-0CCE-4C87-8705-65393B5DB357}" destId="{55119D3C-DAED-4169-B9A4-B6578735CB02}" srcOrd="1" destOrd="0" presId="urn:microsoft.com/office/officeart/2005/8/layout/orgChart1"/>
    <dgm:cxn modelId="{EAFA14DA-69AB-4810-8F83-D4240C2946A6}" type="presOf" srcId="{8BCF4679-0CCE-4C87-8705-65393B5DB357}" destId="{22BAAB1E-2156-4FC5-85CF-A1161B8ADBEC}" srcOrd="0" destOrd="0" presId="urn:microsoft.com/office/officeart/2005/8/layout/orgChart1"/>
    <dgm:cxn modelId="{A2D79DDD-BB80-422C-AA7F-27EC806E6316}" type="presOf" srcId="{8845A73D-D941-4CC3-A107-3CF9B2FF1B72}" destId="{76FB404D-59F0-4478-9CE6-6CEA404829E9}" srcOrd="1" destOrd="0" presId="urn:microsoft.com/office/officeart/2005/8/layout/orgChart1"/>
    <dgm:cxn modelId="{D74748F8-496D-4D69-A6CC-8B68908C6E9D}" type="presOf" srcId="{2E43F1A9-6883-4144-A186-323837D9AB22}" destId="{F09C4FDB-AE21-4589-BFFE-2D71EFBA2A52}" srcOrd="0" destOrd="0" presId="urn:microsoft.com/office/officeart/2005/8/layout/orgChart1"/>
    <dgm:cxn modelId="{1851A9FE-9A4E-4C64-847A-1ABE3D239E15}" type="presOf" srcId="{5199A392-0D7E-41EF-BA6B-A1994E051C14}" destId="{C5463D18-F443-41B6-9DEF-6EED798AD2AA}" srcOrd="1" destOrd="0" presId="urn:microsoft.com/office/officeart/2005/8/layout/orgChart1"/>
    <dgm:cxn modelId="{5B0EFD99-A2A6-4AD9-9938-789718000198}" type="presParOf" srcId="{BD637C94-781E-4703-98F7-7B73F6482B6E}" destId="{3033A487-193F-4680-9B61-251238A29167}" srcOrd="0" destOrd="0" presId="urn:microsoft.com/office/officeart/2005/8/layout/orgChart1"/>
    <dgm:cxn modelId="{ADDE61BB-7049-421D-95D0-10CEB97D2BC5}" type="presParOf" srcId="{3033A487-193F-4680-9B61-251238A29167}" destId="{655A311C-B577-4C05-952D-36C312DE93E6}" srcOrd="0" destOrd="0" presId="urn:microsoft.com/office/officeart/2005/8/layout/orgChart1"/>
    <dgm:cxn modelId="{62C8D4AC-C869-4ED9-80A5-3C0AE303AE57}" type="presParOf" srcId="{655A311C-B577-4C05-952D-36C312DE93E6}" destId="{859091ED-1D3D-409D-974A-2943AE661BE8}" srcOrd="0" destOrd="0" presId="urn:microsoft.com/office/officeart/2005/8/layout/orgChart1"/>
    <dgm:cxn modelId="{0F6B7413-CD25-45AD-AD2F-F7EDC08515BC}" type="presParOf" srcId="{655A311C-B577-4C05-952D-36C312DE93E6}" destId="{E7883A76-5BFA-475D-AA5C-00BF65B41579}" srcOrd="1" destOrd="0" presId="urn:microsoft.com/office/officeart/2005/8/layout/orgChart1"/>
    <dgm:cxn modelId="{FADD59FB-AED0-405A-B7FC-370A1845CDE1}" type="presParOf" srcId="{3033A487-193F-4680-9B61-251238A29167}" destId="{08638614-F87B-447C-ADFD-E00099D8D964}" srcOrd="1" destOrd="0" presId="urn:microsoft.com/office/officeart/2005/8/layout/orgChart1"/>
    <dgm:cxn modelId="{C9AB4E53-EA86-414A-8D82-D2404E298566}" type="presParOf" srcId="{08638614-F87B-447C-ADFD-E00099D8D964}" destId="{EE2C1235-5C16-4661-9006-9F460ACFEA36}" srcOrd="0" destOrd="0" presId="urn:microsoft.com/office/officeart/2005/8/layout/orgChart1"/>
    <dgm:cxn modelId="{ED1FE5BC-7380-4801-BC38-5A71D8750780}" type="presParOf" srcId="{08638614-F87B-447C-ADFD-E00099D8D964}" destId="{7D0EDA11-2B3E-4C07-999C-0AB84F6A7AF5}" srcOrd="1" destOrd="0" presId="urn:microsoft.com/office/officeart/2005/8/layout/orgChart1"/>
    <dgm:cxn modelId="{66FC20DA-45F4-4729-ABE9-A481F6D4360B}" type="presParOf" srcId="{7D0EDA11-2B3E-4C07-999C-0AB84F6A7AF5}" destId="{C042890B-C143-43F4-96C0-2BFFFB894660}" srcOrd="0" destOrd="0" presId="urn:microsoft.com/office/officeart/2005/8/layout/orgChart1"/>
    <dgm:cxn modelId="{770AE10C-C1C8-44A6-823B-F78F7B8E0752}" type="presParOf" srcId="{C042890B-C143-43F4-96C0-2BFFFB894660}" destId="{0DFB147E-2001-49EF-8F94-C5F1B441B0C4}" srcOrd="0" destOrd="0" presId="urn:microsoft.com/office/officeart/2005/8/layout/orgChart1"/>
    <dgm:cxn modelId="{B989C59A-8E8B-446C-877E-2D2BAF9462DB}" type="presParOf" srcId="{C042890B-C143-43F4-96C0-2BFFFB894660}" destId="{4F4AB8D7-E80E-438D-9535-C6213AF254B0}" srcOrd="1" destOrd="0" presId="urn:microsoft.com/office/officeart/2005/8/layout/orgChart1"/>
    <dgm:cxn modelId="{3A65256D-79F8-4681-8AD9-E671CB8B6305}" type="presParOf" srcId="{7D0EDA11-2B3E-4C07-999C-0AB84F6A7AF5}" destId="{FFF0B4E9-1FF9-4951-9132-9A8E5AAAF723}" srcOrd="1" destOrd="0" presId="urn:microsoft.com/office/officeart/2005/8/layout/orgChart1"/>
    <dgm:cxn modelId="{70C04C2C-A711-40CB-8789-71FA0260443B}" type="presParOf" srcId="{FFF0B4E9-1FF9-4951-9132-9A8E5AAAF723}" destId="{65443878-F5BB-46D3-B95D-616C90D95AEA}" srcOrd="0" destOrd="0" presId="urn:microsoft.com/office/officeart/2005/8/layout/orgChart1"/>
    <dgm:cxn modelId="{83046496-E76C-401C-A70E-CC6A77168F0A}" type="presParOf" srcId="{FFF0B4E9-1FF9-4951-9132-9A8E5AAAF723}" destId="{0082BC9A-492E-4CF5-9346-7542DE46E937}" srcOrd="1" destOrd="0" presId="urn:microsoft.com/office/officeart/2005/8/layout/orgChart1"/>
    <dgm:cxn modelId="{3CCAA951-DCE4-47B1-A795-A5E734FA3528}" type="presParOf" srcId="{0082BC9A-492E-4CF5-9346-7542DE46E937}" destId="{9608CB47-7C2F-4212-9E00-8E46E602037E}" srcOrd="0" destOrd="0" presId="urn:microsoft.com/office/officeart/2005/8/layout/orgChart1"/>
    <dgm:cxn modelId="{79136FAF-4CC0-43BA-9DB0-9F8A30953C0C}" type="presParOf" srcId="{9608CB47-7C2F-4212-9E00-8E46E602037E}" destId="{96A352B7-43C1-4CAB-9B42-0C23106FE34D}" srcOrd="0" destOrd="0" presId="urn:microsoft.com/office/officeart/2005/8/layout/orgChart1"/>
    <dgm:cxn modelId="{F990C4E3-C9CE-4B06-A014-7F331AC32B60}" type="presParOf" srcId="{9608CB47-7C2F-4212-9E00-8E46E602037E}" destId="{399413CD-D820-4203-873C-AB7F7AB97677}" srcOrd="1" destOrd="0" presId="urn:microsoft.com/office/officeart/2005/8/layout/orgChart1"/>
    <dgm:cxn modelId="{A3CB04BB-5A5C-4724-BC0D-E31D16C96370}" type="presParOf" srcId="{0082BC9A-492E-4CF5-9346-7542DE46E937}" destId="{137DCEED-3B6D-409E-B682-CF6A1098A201}" srcOrd="1" destOrd="0" presId="urn:microsoft.com/office/officeart/2005/8/layout/orgChart1"/>
    <dgm:cxn modelId="{5543DD4F-413D-4651-8596-07E3541A3C2A}" type="presParOf" srcId="{137DCEED-3B6D-409E-B682-CF6A1098A201}" destId="{F09C4FDB-AE21-4589-BFFE-2D71EFBA2A52}" srcOrd="0" destOrd="0" presId="urn:microsoft.com/office/officeart/2005/8/layout/orgChart1"/>
    <dgm:cxn modelId="{A84ECEA4-2C56-400C-98C0-EB78558C4FBC}" type="presParOf" srcId="{137DCEED-3B6D-409E-B682-CF6A1098A201}" destId="{EBE65C76-FDD1-433C-B6F3-440B5ED7D676}" srcOrd="1" destOrd="0" presId="urn:microsoft.com/office/officeart/2005/8/layout/orgChart1"/>
    <dgm:cxn modelId="{98608767-7F58-43B2-B0B7-C798C7A59CC6}" type="presParOf" srcId="{EBE65C76-FDD1-433C-B6F3-440B5ED7D676}" destId="{A2EF11ED-D88C-48D3-8CF5-F6F69A058E7E}" srcOrd="0" destOrd="0" presId="urn:microsoft.com/office/officeart/2005/8/layout/orgChart1"/>
    <dgm:cxn modelId="{C6FA803B-E12E-49A7-B5CE-FAFEEBCBC526}" type="presParOf" srcId="{A2EF11ED-D88C-48D3-8CF5-F6F69A058E7E}" destId="{F5ABC8FB-EE49-4E94-82F9-CDD8C58854A2}" srcOrd="0" destOrd="0" presId="urn:microsoft.com/office/officeart/2005/8/layout/orgChart1"/>
    <dgm:cxn modelId="{0F75CA29-5C10-4557-BB6E-7A483323288E}" type="presParOf" srcId="{A2EF11ED-D88C-48D3-8CF5-F6F69A058E7E}" destId="{C89FB4CC-FA07-4445-865D-5F46CF631A79}" srcOrd="1" destOrd="0" presId="urn:microsoft.com/office/officeart/2005/8/layout/orgChart1"/>
    <dgm:cxn modelId="{400C4F38-B9BB-403F-8159-B43B15951D02}" type="presParOf" srcId="{EBE65C76-FDD1-433C-B6F3-440B5ED7D676}" destId="{DE4049B9-EB69-43A5-AD10-2B1BD0BC1F4F}" srcOrd="1" destOrd="0" presId="urn:microsoft.com/office/officeart/2005/8/layout/orgChart1"/>
    <dgm:cxn modelId="{4E3859D3-A436-4B45-95A9-3654AF3C789E}" type="presParOf" srcId="{EBE65C76-FDD1-433C-B6F3-440B5ED7D676}" destId="{6D0E28EE-6863-43C0-932C-D3033270AC9A}" srcOrd="2" destOrd="0" presId="urn:microsoft.com/office/officeart/2005/8/layout/orgChart1"/>
    <dgm:cxn modelId="{C15B42C6-8414-4F3C-9F53-8C310CD47668}" type="presParOf" srcId="{0082BC9A-492E-4CF5-9346-7542DE46E937}" destId="{93F17C0E-4410-41A1-A296-A58584B2D3E5}" srcOrd="2" destOrd="0" presId="urn:microsoft.com/office/officeart/2005/8/layout/orgChart1"/>
    <dgm:cxn modelId="{2317BE18-9358-4BBE-82A7-375DC6208346}" type="presParOf" srcId="{FFF0B4E9-1FF9-4951-9132-9A8E5AAAF723}" destId="{9EF8F2E0-081E-4C8D-A85E-5D618FB3EAFB}" srcOrd="2" destOrd="0" presId="urn:microsoft.com/office/officeart/2005/8/layout/orgChart1"/>
    <dgm:cxn modelId="{C132181F-7FC1-4D93-BC3F-A8BE466DEC97}" type="presParOf" srcId="{FFF0B4E9-1FF9-4951-9132-9A8E5AAAF723}" destId="{FDEA7515-D717-4324-85EF-080BC14B0134}" srcOrd="3" destOrd="0" presId="urn:microsoft.com/office/officeart/2005/8/layout/orgChart1"/>
    <dgm:cxn modelId="{D5C9CE1F-6D26-45D0-A638-5472A34DE6D2}" type="presParOf" srcId="{FDEA7515-D717-4324-85EF-080BC14B0134}" destId="{685F0005-B196-4232-ADA1-840BBBABFC49}" srcOrd="0" destOrd="0" presId="urn:microsoft.com/office/officeart/2005/8/layout/orgChart1"/>
    <dgm:cxn modelId="{9D553112-BB66-4203-B313-C0F788A18BA9}" type="presParOf" srcId="{685F0005-B196-4232-ADA1-840BBBABFC49}" destId="{665C6ABE-C2F0-4F18-8182-AA24BD4E5A1C}" srcOrd="0" destOrd="0" presId="urn:microsoft.com/office/officeart/2005/8/layout/orgChart1"/>
    <dgm:cxn modelId="{9CB85E82-2B2E-4582-BEE5-297A898DE50C}" type="presParOf" srcId="{685F0005-B196-4232-ADA1-840BBBABFC49}" destId="{4AB51687-7EC2-4A47-AB42-27A51A492DDA}" srcOrd="1" destOrd="0" presId="urn:microsoft.com/office/officeart/2005/8/layout/orgChart1"/>
    <dgm:cxn modelId="{C557EF4E-1B55-492A-9825-71097C0E2EE9}" type="presParOf" srcId="{FDEA7515-D717-4324-85EF-080BC14B0134}" destId="{1E6E957B-1F81-4154-88AA-26DA36ED7959}" srcOrd="1" destOrd="0" presId="urn:microsoft.com/office/officeart/2005/8/layout/orgChart1"/>
    <dgm:cxn modelId="{397EB2E5-6197-4AA6-8551-4BDF7C62BFCF}" type="presParOf" srcId="{1E6E957B-1F81-4154-88AA-26DA36ED7959}" destId="{726C7593-A26A-4DA8-81A0-E7A27764ACE4}" srcOrd="0" destOrd="0" presId="urn:microsoft.com/office/officeart/2005/8/layout/orgChart1"/>
    <dgm:cxn modelId="{FC949AD6-3365-4E54-989D-773D48343B18}" type="presParOf" srcId="{1E6E957B-1F81-4154-88AA-26DA36ED7959}" destId="{39DDD5C3-96B6-4FA6-B3C5-968B46CE70B2}" srcOrd="1" destOrd="0" presId="urn:microsoft.com/office/officeart/2005/8/layout/orgChart1"/>
    <dgm:cxn modelId="{AEE08405-5925-41B7-8DFC-2D4CF897808A}" type="presParOf" srcId="{39DDD5C3-96B6-4FA6-B3C5-968B46CE70B2}" destId="{9EA14BDB-95AF-44BF-BCE9-C3EC2CE2DB01}" srcOrd="0" destOrd="0" presId="urn:microsoft.com/office/officeart/2005/8/layout/orgChart1"/>
    <dgm:cxn modelId="{0505DDA9-566A-4913-9DB1-BE43E1FD8F20}" type="presParOf" srcId="{9EA14BDB-95AF-44BF-BCE9-C3EC2CE2DB01}" destId="{A49BEDDC-1A08-4913-9118-B160933F9F21}" srcOrd="0" destOrd="0" presId="urn:microsoft.com/office/officeart/2005/8/layout/orgChart1"/>
    <dgm:cxn modelId="{21BAE806-4E37-41DD-87ED-164B2D2833EA}" type="presParOf" srcId="{9EA14BDB-95AF-44BF-BCE9-C3EC2CE2DB01}" destId="{76FB404D-59F0-4478-9CE6-6CEA404829E9}" srcOrd="1" destOrd="0" presId="urn:microsoft.com/office/officeart/2005/8/layout/orgChart1"/>
    <dgm:cxn modelId="{543A4825-E0FB-4666-B5A6-C90C9755385A}" type="presParOf" srcId="{39DDD5C3-96B6-4FA6-B3C5-968B46CE70B2}" destId="{6801FA97-5B0D-4D72-9FE9-68746297CAD0}" srcOrd="1" destOrd="0" presId="urn:microsoft.com/office/officeart/2005/8/layout/orgChart1"/>
    <dgm:cxn modelId="{B37BAAAE-5ED9-4F15-B327-FC93B8F552A0}" type="presParOf" srcId="{39DDD5C3-96B6-4FA6-B3C5-968B46CE70B2}" destId="{7252FEF1-9039-4EF7-BEA6-8389C92357D7}" srcOrd="2" destOrd="0" presId="urn:microsoft.com/office/officeart/2005/8/layout/orgChart1"/>
    <dgm:cxn modelId="{E474CA88-D260-4C09-8DF3-C3B8584AF112}" type="presParOf" srcId="{FDEA7515-D717-4324-85EF-080BC14B0134}" destId="{A60FE66A-471A-46F2-BF64-7F4640423F34}" srcOrd="2" destOrd="0" presId="urn:microsoft.com/office/officeart/2005/8/layout/orgChart1"/>
    <dgm:cxn modelId="{403F236A-3503-4F5C-B8CD-AD7E857F97AB}" type="presParOf" srcId="{7D0EDA11-2B3E-4C07-999C-0AB84F6A7AF5}" destId="{9E066ACE-9DC8-4E0A-B67D-2C73F3A8B852}" srcOrd="2" destOrd="0" presId="urn:microsoft.com/office/officeart/2005/8/layout/orgChart1"/>
    <dgm:cxn modelId="{5468D22A-B5AB-4FFF-85BD-639CEDEAB702}" type="presParOf" srcId="{08638614-F87B-447C-ADFD-E00099D8D964}" destId="{E5B4D1EC-4145-446B-891F-1433B586E0C0}" srcOrd="2" destOrd="0" presId="urn:microsoft.com/office/officeart/2005/8/layout/orgChart1"/>
    <dgm:cxn modelId="{3D71480F-1FA1-438B-B70D-2355A3C9BE7D}" type="presParOf" srcId="{08638614-F87B-447C-ADFD-E00099D8D964}" destId="{91E59389-E92C-4322-AA8B-EE1D2062FA94}" srcOrd="3" destOrd="0" presId="urn:microsoft.com/office/officeart/2005/8/layout/orgChart1"/>
    <dgm:cxn modelId="{E18E58B5-FC5F-4F7A-AA72-E4FF77781DD7}" type="presParOf" srcId="{91E59389-E92C-4322-AA8B-EE1D2062FA94}" destId="{BECECFA1-B31E-4868-A1F0-D86C85C2EEEB}" srcOrd="0" destOrd="0" presId="urn:microsoft.com/office/officeart/2005/8/layout/orgChart1"/>
    <dgm:cxn modelId="{B35872DF-8EA2-4E4A-9EAC-D6C1CE758248}" type="presParOf" srcId="{BECECFA1-B31E-4868-A1F0-D86C85C2EEEB}" destId="{6170E70C-B85A-486D-91F0-E8C59B3D0398}" srcOrd="0" destOrd="0" presId="urn:microsoft.com/office/officeart/2005/8/layout/orgChart1"/>
    <dgm:cxn modelId="{8366078D-1508-4E6F-B87C-9033120F7478}" type="presParOf" srcId="{BECECFA1-B31E-4868-A1F0-D86C85C2EEEB}" destId="{545FA766-BC20-4BEA-8E34-FEF05051650D}" srcOrd="1" destOrd="0" presId="urn:microsoft.com/office/officeart/2005/8/layout/orgChart1"/>
    <dgm:cxn modelId="{7BCC849D-CF1C-44B0-A1DE-3ABA6D4A52B5}" type="presParOf" srcId="{91E59389-E92C-4322-AA8B-EE1D2062FA94}" destId="{55693BB8-4983-4CA6-BE36-BF27FDC0E056}" srcOrd="1" destOrd="0" presId="urn:microsoft.com/office/officeart/2005/8/layout/orgChart1"/>
    <dgm:cxn modelId="{3DD71B95-8B74-4038-A509-646A6898C2B4}" type="presParOf" srcId="{55693BB8-4983-4CA6-BE36-BF27FDC0E056}" destId="{B4EA96C0-8D2B-408B-A63B-DDB04609C27A}" srcOrd="0" destOrd="0" presId="urn:microsoft.com/office/officeart/2005/8/layout/orgChart1"/>
    <dgm:cxn modelId="{889C31AC-7BD0-482A-9E9B-6DFB68A92EF8}" type="presParOf" srcId="{55693BB8-4983-4CA6-BE36-BF27FDC0E056}" destId="{F23E53B0-A25C-4E02-A359-265443BF0940}" srcOrd="1" destOrd="0" presId="urn:microsoft.com/office/officeart/2005/8/layout/orgChart1"/>
    <dgm:cxn modelId="{8270C2D5-31F3-43C3-BD9E-985663395FB2}" type="presParOf" srcId="{F23E53B0-A25C-4E02-A359-265443BF0940}" destId="{1080CF53-3B5A-4DAC-A495-59468671FAD7}" srcOrd="0" destOrd="0" presId="urn:microsoft.com/office/officeart/2005/8/layout/orgChart1"/>
    <dgm:cxn modelId="{EE1400F0-DA60-4FED-BD86-04B133A9D5FC}" type="presParOf" srcId="{1080CF53-3B5A-4DAC-A495-59468671FAD7}" destId="{22BAAB1E-2156-4FC5-85CF-A1161B8ADBEC}" srcOrd="0" destOrd="0" presId="urn:microsoft.com/office/officeart/2005/8/layout/orgChart1"/>
    <dgm:cxn modelId="{0090DBDD-BFBF-4487-B985-A679856EBE19}" type="presParOf" srcId="{1080CF53-3B5A-4DAC-A495-59468671FAD7}" destId="{55119D3C-DAED-4169-B9A4-B6578735CB02}" srcOrd="1" destOrd="0" presId="urn:microsoft.com/office/officeart/2005/8/layout/orgChart1"/>
    <dgm:cxn modelId="{719E48F2-2F12-4E1E-8AAD-134E8DE4AC56}" type="presParOf" srcId="{F23E53B0-A25C-4E02-A359-265443BF0940}" destId="{7F96AC7D-8C72-40AB-9FBF-80BE510A2E15}" srcOrd="1" destOrd="0" presId="urn:microsoft.com/office/officeart/2005/8/layout/orgChart1"/>
    <dgm:cxn modelId="{8C0E0BE7-0BD9-4AFB-864E-249A002F3BA8}" type="presParOf" srcId="{7F96AC7D-8C72-40AB-9FBF-80BE510A2E15}" destId="{81215C6C-9C6E-4966-9D77-162AA927DBAE}" srcOrd="0" destOrd="0" presId="urn:microsoft.com/office/officeart/2005/8/layout/orgChart1"/>
    <dgm:cxn modelId="{5031C9F0-BAC8-488E-8601-AA7BBD8F0A2E}" type="presParOf" srcId="{7F96AC7D-8C72-40AB-9FBF-80BE510A2E15}" destId="{EB565D85-256C-4BEE-B64C-C306BAE5E5F6}" srcOrd="1" destOrd="0" presId="urn:microsoft.com/office/officeart/2005/8/layout/orgChart1"/>
    <dgm:cxn modelId="{81F10A9E-C656-422C-82CE-CE278A9938F7}" type="presParOf" srcId="{EB565D85-256C-4BEE-B64C-C306BAE5E5F6}" destId="{ED545816-0DEB-47F0-BE3B-74A3E42CFE4B}" srcOrd="0" destOrd="0" presId="urn:microsoft.com/office/officeart/2005/8/layout/orgChart1"/>
    <dgm:cxn modelId="{BA98BF38-6540-463D-9169-093B0A7BD4EA}" type="presParOf" srcId="{ED545816-0DEB-47F0-BE3B-74A3E42CFE4B}" destId="{0F515313-96B6-4A5B-BD5C-52F098BD4A00}" srcOrd="0" destOrd="0" presId="urn:microsoft.com/office/officeart/2005/8/layout/orgChart1"/>
    <dgm:cxn modelId="{3093C58B-0F8D-409F-9ADA-6100BD7055E1}" type="presParOf" srcId="{ED545816-0DEB-47F0-BE3B-74A3E42CFE4B}" destId="{C5463D18-F443-41B6-9DEF-6EED798AD2AA}" srcOrd="1" destOrd="0" presId="urn:microsoft.com/office/officeart/2005/8/layout/orgChart1"/>
    <dgm:cxn modelId="{E602A255-3033-4F07-AE28-4FF59EBA3C02}" type="presParOf" srcId="{EB565D85-256C-4BEE-B64C-C306BAE5E5F6}" destId="{03F77E9D-4641-43BD-A685-331C3A868CB7}" srcOrd="1" destOrd="0" presId="urn:microsoft.com/office/officeart/2005/8/layout/orgChart1"/>
    <dgm:cxn modelId="{891B28E1-A5B4-42CD-A084-740BBEC1F4BE}" type="presParOf" srcId="{EB565D85-256C-4BEE-B64C-C306BAE5E5F6}" destId="{0A084FCF-57B4-4C9B-B24C-F162B8211C08}" srcOrd="2" destOrd="0" presId="urn:microsoft.com/office/officeart/2005/8/layout/orgChart1"/>
    <dgm:cxn modelId="{6CD9ED97-5ADA-4949-ABDA-67AA89D63042}" type="presParOf" srcId="{F23E53B0-A25C-4E02-A359-265443BF0940}" destId="{11E597AA-B8B4-4FF1-856F-CBCB0AED57A8}" srcOrd="2" destOrd="0" presId="urn:microsoft.com/office/officeart/2005/8/layout/orgChart1"/>
    <dgm:cxn modelId="{3F1B9DE4-71B3-4481-B4BD-1AE3E3ED2466}" type="presParOf" srcId="{91E59389-E92C-4322-AA8B-EE1D2062FA94}" destId="{248A4FC7-FF03-421F-9F63-3C1C52ACA058}" srcOrd="2" destOrd="0" presId="urn:microsoft.com/office/officeart/2005/8/layout/orgChart1"/>
    <dgm:cxn modelId="{0F847A91-64BC-4DCD-A0AD-82D6EA8FA590}" type="presParOf" srcId="{3033A487-193F-4680-9B61-251238A29167}" destId="{D4281A5E-4008-4992-BBE7-720E95D3F9C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9C153-CDB4-4877-AC97-C3B6AF1B0FC5}">
      <dsp:nvSpPr>
        <dsp:cNvPr id="0" name=""/>
        <dsp:cNvSpPr/>
      </dsp:nvSpPr>
      <dsp:spPr>
        <a:xfrm>
          <a:off x="4011" y="293122"/>
          <a:ext cx="1823906" cy="818975"/>
        </a:xfrm>
        <a:prstGeom prst="roundRect">
          <a:avLst>
            <a:gd name="adj" fmla="val 10000"/>
          </a:avLst>
        </a:prstGeom>
        <a:solidFill>
          <a:schemeClr val="accent5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Goal = preserving life and limb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011" y="293122"/>
        <a:ext cx="1823906" cy="545983"/>
      </dsp:txXfrm>
    </dsp:sp>
    <dsp:sp modelId="{3EBCECE3-D252-462D-99A7-062D74CD014A}">
      <dsp:nvSpPr>
        <dsp:cNvPr id="0" name=""/>
        <dsp:cNvSpPr/>
      </dsp:nvSpPr>
      <dsp:spPr>
        <a:xfrm>
          <a:off x="377582" y="839105"/>
          <a:ext cx="1823906" cy="169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Balanced the risk of intervention against the natural history of the disease</a:t>
          </a:r>
          <a:endParaRPr lang="en-US" sz="1400" kern="1200" dirty="0"/>
        </a:p>
      </dsp:txBody>
      <dsp:txXfrm>
        <a:off x="427172" y="888695"/>
        <a:ext cx="1724726" cy="1593945"/>
      </dsp:txXfrm>
    </dsp:sp>
    <dsp:sp modelId="{17BE4FE0-441E-4B88-A1AA-80705768F911}">
      <dsp:nvSpPr>
        <dsp:cNvPr id="0" name=""/>
        <dsp:cNvSpPr/>
      </dsp:nvSpPr>
      <dsp:spPr>
        <a:xfrm>
          <a:off x="2104415" y="339064"/>
          <a:ext cx="586174" cy="45409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04415" y="429884"/>
        <a:ext cx="449944" cy="272459"/>
      </dsp:txXfrm>
    </dsp:sp>
    <dsp:sp modelId="{BD122F9C-E335-4431-9441-5828D518FE63}">
      <dsp:nvSpPr>
        <dsp:cNvPr id="0" name=""/>
        <dsp:cNvSpPr/>
      </dsp:nvSpPr>
      <dsp:spPr>
        <a:xfrm>
          <a:off x="2933908" y="293122"/>
          <a:ext cx="1823906" cy="818975"/>
        </a:xfrm>
        <a:prstGeom prst="roundRect">
          <a:avLst>
            <a:gd name="adj" fmla="val 10000"/>
          </a:avLst>
        </a:prstGeom>
        <a:solidFill>
          <a:schemeClr val="accent5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Initiate systemic medical therapy</a:t>
          </a:r>
          <a:endParaRPr lang="en-US" sz="1400" kern="1200" dirty="0"/>
        </a:p>
      </dsp:txBody>
      <dsp:txXfrm>
        <a:off x="2933908" y="293122"/>
        <a:ext cx="1823906" cy="545983"/>
      </dsp:txXfrm>
    </dsp:sp>
    <dsp:sp modelId="{B03D2DE4-4DC4-4239-8009-214843C4ED21}">
      <dsp:nvSpPr>
        <dsp:cNvPr id="0" name=""/>
        <dsp:cNvSpPr/>
      </dsp:nvSpPr>
      <dsp:spPr>
        <a:xfrm>
          <a:off x="3307479" y="839105"/>
          <a:ext cx="1823906" cy="169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low relative risk of limb loss (1%/year) compared with the significant relative risk of stroke, MI, and death (3-5% /year)</a:t>
          </a:r>
          <a:endParaRPr lang="en-US" sz="1400" kern="1200" dirty="0"/>
        </a:p>
      </dsp:txBody>
      <dsp:txXfrm>
        <a:off x="3357069" y="888695"/>
        <a:ext cx="1724726" cy="1593945"/>
      </dsp:txXfrm>
    </dsp:sp>
    <dsp:sp modelId="{FB05706D-710F-467A-B0A5-52D1A7A0CDEF}">
      <dsp:nvSpPr>
        <dsp:cNvPr id="0" name=""/>
        <dsp:cNvSpPr/>
      </dsp:nvSpPr>
      <dsp:spPr>
        <a:xfrm>
          <a:off x="5034312" y="339064"/>
          <a:ext cx="586174" cy="45409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34312" y="429884"/>
        <a:ext cx="449944" cy="272459"/>
      </dsp:txXfrm>
    </dsp:sp>
    <dsp:sp modelId="{AAA82F5F-2641-4FCF-9E49-6949469B87EF}">
      <dsp:nvSpPr>
        <dsp:cNvPr id="0" name=""/>
        <dsp:cNvSpPr/>
      </dsp:nvSpPr>
      <dsp:spPr>
        <a:xfrm>
          <a:off x="5863805" y="293122"/>
          <a:ext cx="1823906" cy="818975"/>
        </a:xfrm>
        <a:prstGeom prst="roundRect">
          <a:avLst>
            <a:gd name="adj" fmla="val 10000"/>
          </a:avLst>
        </a:prstGeom>
        <a:solidFill>
          <a:schemeClr val="accent5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Revascularization</a:t>
          </a:r>
          <a:endParaRPr lang="en-US" sz="1400" kern="1200" dirty="0"/>
        </a:p>
      </dsp:txBody>
      <dsp:txXfrm>
        <a:off x="5863805" y="293122"/>
        <a:ext cx="1823906" cy="545983"/>
      </dsp:txXfrm>
    </dsp:sp>
    <dsp:sp modelId="{8AD76805-9924-4468-AEAC-48BD960A4ED8}">
      <dsp:nvSpPr>
        <dsp:cNvPr id="0" name=""/>
        <dsp:cNvSpPr/>
      </dsp:nvSpPr>
      <dsp:spPr>
        <a:xfrm>
          <a:off x="6237376" y="839105"/>
          <a:ext cx="1823906" cy="169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Severe  claudication and after failed medical therapy</a:t>
          </a:r>
          <a:endParaRPr lang="en-US" sz="1400" kern="1200" dirty="0"/>
        </a:p>
      </dsp:txBody>
      <dsp:txXfrm>
        <a:off x="6286966" y="888695"/>
        <a:ext cx="1724726" cy="1593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EB639-546B-4632-B47E-DB4D49F4593E}">
      <dsp:nvSpPr>
        <dsp:cNvPr id="0" name=""/>
        <dsp:cNvSpPr/>
      </dsp:nvSpPr>
      <dsp:spPr>
        <a:xfrm>
          <a:off x="3324" y="72007"/>
          <a:ext cx="3881926" cy="2511391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3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Primary role = revascularization</a:t>
          </a:r>
        </a:p>
      </dsp:txBody>
      <dsp:txXfrm>
        <a:off x="571819" y="439792"/>
        <a:ext cx="2744936" cy="1775821"/>
      </dsp:txXfrm>
    </dsp:sp>
    <dsp:sp modelId="{C11FCDF7-2E01-4732-AD64-8DF53778056C}">
      <dsp:nvSpPr>
        <dsp:cNvPr id="0" name=""/>
        <dsp:cNvSpPr/>
      </dsp:nvSpPr>
      <dsp:spPr>
        <a:xfrm>
          <a:off x="1712578" y="2648277"/>
          <a:ext cx="463418" cy="463418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3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774004" y="2825488"/>
        <a:ext cx="340566" cy="108996"/>
      </dsp:txXfrm>
    </dsp:sp>
    <dsp:sp modelId="{2DC8FC56-6651-4292-B346-F0C5293B1FCD}">
      <dsp:nvSpPr>
        <dsp:cNvPr id="0" name=""/>
        <dsp:cNvSpPr/>
      </dsp:nvSpPr>
      <dsp:spPr>
        <a:xfrm>
          <a:off x="864239" y="3176574"/>
          <a:ext cx="2160096" cy="1215913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3">
              <a:hueOff val="662595"/>
              <a:satOff val="-34012"/>
              <a:lumOff val="2353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Secondary role = medication + risk modification</a:t>
          </a:r>
        </a:p>
      </dsp:txBody>
      <dsp:txXfrm>
        <a:off x="1180578" y="3354640"/>
        <a:ext cx="1527418" cy="859781"/>
      </dsp:txXfrm>
    </dsp:sp>
    <dsp:sp modelId="{2591DAC3-46B4-4D72-B44E-AE524090CB2C}">
      <dsp:nvSpPr>
        <dsp:cNvPr id="0" name=""/>
        <dsp:cNvSpPr/>
      </dsp:nvSpPr>
      <dsp:spPr>
        <a:xfrm>
          <a:off x="4005100" y="2083634"/>
          <a:ext cx="254081" cy="2972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47500"/>
                <a:satMod val="137000"/>
              </a:schemeClr>
            </a:gs>
            <a:gs pos="55000">
              <a:schemeClr val="accent3">
                <a:hueOff val="1325189"/>
                <a:satOff val="-68025"/>
                <a:lumOff val="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3">
              <a:hueOff val="1325189"/>
              <a:satOff val="-68025"/>
              <a:lumOff val="4706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005100" y="2143079"/>
        <a:ext cx="177857" cy="178336"/>
      </dsp:txXfrm>
    </dsp:sp>
    <dsp:sp modelId="{3CA21EA4-EAD5-4AEE-97CD-2700753D371F}">
      <dsp:nvSpPr>
        <dsp:cNvPr id="0" name=""/>
        <dsp:cNvSpPr/>
      </dsp:nvSpPr>
      <dsp:spPr>
        <a:xfrm>
          <a:off x="4364649" y="1433251"/>
          <a:ext cx="2400778" cy="1597993"/>
        </a:xfrm>
        <a:prstGeom prst="ellipse">
          <a:avLst/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47500"/>
                <a:satMod val="137000"/>
              </a:schemeClr>
            </a:gs>
            <a:gs pos="55000">
              <a:schemeClr val="accent3">
                <a:hueOff val="1325189"/>
                <a:satOff val="-68025"/>
                <a:lumOff val="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3">
              <a:hueOff val="1325189"/>
              <a:satOff val="-68025"/>
              <a:lumOff val="4706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relief of CLI</a:t>
          </a:r>
        </a:p>
      </dsp:txBody>
      <dsp:txXfrm>
        <a:off x="4716235" y="1667272"/>
        <a:ext cx="1697606" cy="112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15C6C-9C6E-4966-9D77-162AA927DBAE}">
      <dsp:nvSpPr>
        <dsp:cNvPr id="0" name=""/>
        <dsp:cNvSpPr/>
      </dsp:nvSpPr>
      <dsp:spPr>
        <a:xfrm>
          <a:off x="5533212" y="4432131"/>
          <a:ext cx="227651" cy="852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549"/>
              </a:lnTo>
              <a:lnTo>
                <a:pt x="227651" y="852549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A96C0-8D2B-408B-A63B-DDB04609C27A}">
      <dsp:nvSpPr>
        <dsp:cNvPr id="0" name=""/>
        <dsp:cNvSpPr/>
      </dsp:nvSpPr>
      <dsp:spPr>
        <a:xfrm>
          <a:off x="6349971" y="2761920"/>
          <a:ext cx="91440" cy="592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113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4D1EC-4145-446B-891F-1433B586E0C0}">
      <dsp:nvSpPr>
        <dsp:cNvPr id="0" name=""/>
        <dsp:cNvSpPr/>
      </dsp:nvSpPr>
      <dsp:spPr>
        <a:xfrm>
          <a:off x="4343164" y="1231031"/>
          <a:ext cx="2052526" cy="452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89"/>
              </a:lnTo>
              <a:lnTo>
                <a:pt x="2052526" y="226389"/>
              </a:lnTo>
              <a:lnTo>
                <a:pt x="2052526" y="45279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8F2E0-081E-4C8D-A85E-5D618FB3EAFB}">
      <dsp:nvSpPr>
        <dsp:cNvPr id="0" name=""/>
        <dsp:cNvSpPr/>
      </dsp:nvSpPr>
      <dsp:spPr>
        <a:xfrm>
          <a:off x="2386416" y="2761930"/>
          <a:ext cx="1269676" cy="592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690"/>
              </a:lnTo>
              <a:lnTo>
                <a:pt x="1269676" y="365690"/>
              </a:lnTo>
              <a:lnTo>
                <a:pt x="1269676" y="592091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C4FDB-AE21-4589-BFFE-2D71EFBA2A52}">
      <dsp:nvSpPr>
        <dsp:cNvPr id="0" name=""/>
        <dsp:cNvSpPr/>
      </dsp:nvSpPr>
      <dsp:spPr>
        <a:xfrm>
          <a:off x="238521" y="4435915"/>
          <a:ext cx="304347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621"/>
              </a:lnTo>
              <a:lnTo>
                <a:pt x="304347" y="738621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43878-F5BB-46D3-B95D-616C90D95AEA}">
      <dsp:nvSpPr>
        <dsp:cNvPr id="0" name=""/>
        <dsp:cNvSpPr/>
      </dsp:nvSpPr>
      <dsp:spPr>
        <a:xfrm>
          <a:off x="1100999" y="2761930"/>
          <a:ext cx="1285416" cy="590431"/>
        </a:xfrm>
        <a:custGeom>
          <a:avLst/>
          <a:gdLst/>
          <a:ahLst/>
          <a:cxnLst/>
          <a:rect l="0" t="0" r="0" b="0"/>
          <a:pathLst>
            <a:path>
              <a:moveTo>
                <a:pt x="1285416" y="0"/>
              </a:moveTo>
              <a:lnTo>
                <a:pt x="1285416" y="364030"/>
              </a:lnTo>
              <a:lnTo>
                <a:pt x="0" y="364030"/>
              </a:lnTo>
              <a:lnTo>
                <a:pt x="0" y="590431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C1235-5C16-4661-9006-9F460ACFEA36}">
      <dsp:nvSpPr>
        <dsp:cNvPr id="0" name=""/>
        <dsp:cNvSpPr/>
      </dsp:nvSpPr>
      <dsp:spPr>
        <a:xfrm>
          <a:off x="2386416" y="1231031"/>
          <a:ext cx="1956748" cy="452801"/>
        </a:xfrm>
        <a:custGeom>
          <a:avLst/>
          <a:gdLst/>
          <a:ahLst/>
          <a:cxnLst/>
          <a:rect l="0" t="0" r="0" b="0"/>
          <a:pathLst>
            <a:path>
              <a:moveTo>
                <a:pt x="1956748" y="0"/>
              </a:moveTo>
              <a:lnTo>
                <a:pt x="1956748" y="226400"/>
              </a:lnTo>
              <a:lnTo>
                <a:pt x="0" y="226400"/>
              </a:lnTo>
              <a:lnTo>
                <a:pt x="0" y="452801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091ED-1D3D-409D-974A-2943AE661BE8}">
      <dsp:nvSpPr>
        <dsp:cNvPr id="0" name=""/>
        <dsp:cNvSpPr/>
      </dsp:nvSpPr>
      <dsp:spPr>
        <a:xfrm>
          <a:off x="3265066" y="152932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Claudication that limit quality of life </a:t>
          </a:r>
        </a:p>
      </dsp:txBody>
      <dsp:txXfrm>
        <a:off x="3265066" y="152932"/>
        <a:ext cx="2156196" cy="1078098"/>
      </dsp:txXfrm>
    </dsp:sp>
    <dsp:sp modelId="{0DFB147E-2001-49EF-8F94-C5F1B441B0C4}">
      <dsp:nvSpPr>
        <dsp:cNvPr id="0" name=""/>
        <dsp:cNvSpPr/>
      </dsp:nvSpPr>
      <dsp:spPr>
        <a:xfrm>
          <a:off x="1308318" y="1683832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Medical therapy</a:t>
          </a:r>
        </a:p>
      </dsp:txBody>
      <dsp:txXfrm>
        <a:off x="1308318" y="1683832"/>
        <a:ext cx="2156196" cy="1078098"/>
      </dsp:txXfrm>
    </dsp:sp>
    <dsp:sp modelId="{96A352B7-43C1-4CAB-9B42-0C23106FE34D}">
      <dsp:nvSpPr>
        <dsp:cNvPr id="0" name=""/>
        <dsp:cNvSpPr/>
      </dsp:nvSpPr>
      <dsp:spPr>
        <a:xfrm>
          <a:off x="22901" y="3352362"/>
          <a:ext cx="2156196" cy="1083553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 symptoms</a:t>
          </a:r>
        </a:p>
      </dsp:txBody>
      <dsp:txXfrm>
        <a:off x="22901" y="3352362"/>
        <a:ext cx="2156196" cy="1083553"/>
      </dsp:txXfrm>
    </dsp:sp>
    <dsp:sp modelId="{F5ABC8FB-EE49-4E94-82F9-CDD8C58854A2}">
      <dsp:nvSpPr>
        <dsp:cNvPr id="0" name=""/>
        <dsp:cNvSpPr/>
      </dsp:nvSpPr>
      <dsp:spPr>
        <a:xfrm>
          <a:off x="542868" y="4751086"/>
          <a:ext cx="1509143" cy="846900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Continue medical treatment</a:t>
          </a:r>
        </a:p>
      </dsp:txBody>
      <dsp:txXfrm>
        <a:off x="542868" y="4751086"/>
        <a:ext cx="1509143" cy="846900"/>
      </dsp:txXfrm>
    </dsp:sp>
    <dsp:sp modelId="{665C6ABE-C2F0-4F18-8182-AA24BD4E5A1C}">
      <dsp:nvSpPr>
        <dsp:cNvPr id="0" name=""/>
        <dsp:cNvSpPr/>
      </dsp:nvSpPr>
      <dsp:spPr>
        <a:xfrm>
          <a:off x="2577994" y="3354022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Symptoms not improve or deteriorate </a:t>
          </a:r>
        </a:p>
      </dsp:txBody>
      <dsp:txXfrm>
        <a:off x="2577994" y="3354022"/>
        <a:ext cx="2156196" cy="1078098"/>
      </dsp:txXfrm>
    </dsp:sp>
    <dsp:sp modelId="{6170E70C-B85A-486D-91F0-E8C59B3D0398}">
      <dsp:nvSpPr>
        <dsp:cNvPr id="0" name=""/>
        <dsp:cNvSpPr/>
      </dsp:nvSpPr>
      <dsp:spPr>
        <a:xfrm>
          <a:off x="5317593" y="1683821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Suspected proximal lesions</a:t>
          </a:r>
        </a:p>
      </dsp:txBody>
      <dsp:txXfrm>
        <a:off x="5317593" y="1683821"/>
        <a:ext cx="2156196" cy="1078098"/>
      </dsp:txXfrm>
    </dsp:sp>
    <dsp:sp modelId="{22BAAB1E-2156-4FC5-85CF-A1161B8ADBEC}">
      <dsp:nvSpPr>
        <dsp:cNvPr id="0" name=""/>
        <dsp:cNvSpPr/>
      </dsp:nvSpPr>
      <dsp:spPr>
        <a:xfrm>
          <a:off x="5317593" y="3354033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Localize lesion: CTA, MRA or convention angiography</a:t>
          </a:r>
        </a:p>
      </dsp:txBody>
      <dsp:txXfrm>
        <a:off x="5317593" y="3354033"/>
        <a:ext cx="2156196" cy="1078098"/>
      </dsp:txXfrm>
    </dsp:sp>
    <dsp:sp modelId="{0F515313-96B6-4A5B-BD5C-52F098BD4A00}">
      <dsp:nvSpPr>
        <dsp:cNvPr id="0" name=""/>
        <dsp:cNvSpPr/>
      </dsp:nvSpPr>
      <dsp:spPr>
        <a:xfrm>
          <a:off x="5760864" y="4745631"/>
          <a:ext cx="2156196" cy="1078098"/>
        </a:xfrm>
        <a:prstGeom prst="rect">
          <a:avLst/>
        </a:prstGeom>
        <a:solidFill>
          <a:schemeClr val="accent5"/>
        </a:solidFill>
        <a:ln w="9525" cap="rnd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Revascularization: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Endovascular or surgery </a:t>
          </a:r>
        </a:p>
      </dsp:txBody>
      <dsp:txXfrm>
        <a:off x="5760864" y="4745631"/>
        <a:ext cx="2156196" cy="1078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15C6C-9C6E-4966-9D77-162AA927DBAE}">
      <dsp:nvSpPr>
        <dsp:cNvPr id="0" name=""/>
        <dsp:cNvSpPr/>
      </dsp:nvSpPr>
      <dsp:spPr>
        <a:xfrm>
          <a:off x="5382307" y="4356751"/>
          <a:ext cx="221442" cy="8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298"/>
              </a:lnTo>
              <a:lnTo>
                <a:pt x="221442" y="829298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A96C0-8D2B-408B-A63B-DDB04609C27A}">
      <dsp:nvSpPr>
        <dsp:cNvPr id="0" name=""/>
        <dsp:cNvSpPr/>
      </dsp:nvSpPr>
      <dsp:spPr>
        <a:xfrm>
          <a:off x="6175543" y="2732090"/>
          <a:ext cx="91440" cy="575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964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4D1EC-4145-446B-891F-1433B586E0C0}">
      <dsp:nvSpPr>
        <dsp:cNvPr id="0" name=""/>
        <dsp:cNvSpPr/>
      </dsp:nvSpPr>
      <dsp:spPr>
        <a:xfrm>
          <a:off x="4224714" y="1242953"/>
          <a:ext cx="1996548" cy="440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15"/>
              </a:lnTo>
              <a:lnTo>
                <a:pt x="1996548" y="220215"/>
              </a:lnTo>
              <a:lnTo>
                <a:pt x="1996548" y="440441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C7593-A26A-4DA8-81A0-E7A27764ACE4}">
      <dsp:nvSpPr>
        <dsp:cNvPr id="0" name=""/>
        <dsp:cNvSpPr/>
      </dsp:nvSpPr>
      <dsp:spPr>
        <a:xfrm>
          <a:off x="2717424" y="4356740"/>
          <a:ext cx="153696" cy="658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240"/>
              </a:lnTo>
              <a:lnTo>
                <a:pt x="153696" y="658240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8F2E0-081E-4C8D-A85E-5D618FB3EAFB}">
      <dsp:nvSpPr>
        <dsp:cNvPr id="0" name=""/>
        <dsp:cNvSpPr/>
      </dsp:nvSpPr>
      <dsp:spPr>
        <a:xfrm>
          <a:off x="2321332" y="2732101"/>
          <a:ext cx="1235048" cy="575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17"/>
              </a:lnTo>
              <a:lnTo>
                <a:pt x="1235048" y="355717"/>
              </a:lnTo>
              <a:lnTo>
                <a:pt x="1235048" y="575943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C4FDB-AE21-4589-BFFE-2D71EFBA2A52}">
      <dsp:nvSpPr>
        <dsp:cNvPr id="0" name=""/>
        <dsp:cNvSpPr/>
      </dsp:nvSpPr>
      <dsp:spPr>
        <a:xfrm>
          <a:off x="232016" y="4360432"/>
          <a:ext cx="296046" cy="71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477"/>
              </a:lnTo>
              <a:lnTo>
                <a:pt x="296046" y="718477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43878-F5BB-46D3-B95D-616C90D95AEA}">
      <dsp:nvSpPr>
        <dsp:cNvPr id="0" name=""/>
        <dsp:cNvSpPr/>
      </dsp:nvSpPr>
      <dsp:spPr>
        <a:xfrm>
          <a:off x="1070972" y="2732101"/>
          <a:ext cx="1250359" cy="574328"/>
        </a:xfrm>
        <a:custGeom>
          <a:avLst/>
          <a:gdLst/>
          <a:ahLst/>
          <a:cxnLst/>
          <a:rect l="0" t="0" r="0" b="0"/>
          <a:pathLst>
            <a:path>
              <a:moveTo>
                <a:pt x="1250359" y="0"/>
              </a:moveTo>
              <a:lnTo>
                <a:pt x="1250359" y="354102"/>
              </a:lnTo>
              <a:lnTo>
                <a:pt x="0" y="354102"/>
              </a:lnTo>
              <a:lnTo>
                <a:pt x="0" y="574328"/>
              </a:lnTo>
            </a:path>
          </a:pathLst>
        </a:custGeom>
        <a:noFill/>
        <a:ln w="384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C1235-5C16-4661-9006-9F460ACFEA36}">
      <dsp:nvSpPr>
        <dsp:cNvPr id="0" name=""/>
        <dsp:cNvSpPr/>
      </dsp:nvSpPr>
      <dsp:spPr>
        <a:xfrm>
          <a:off x="2321332" y="1242953"/>
          <a:ext cx="1903382" cy="440452"/>
        </a:xfrm>
        <a:custGeom>
          <a:avLst/>
          <a:gdLst/>
          <a:ahLst/>
          <a:cxnLst/>
          <a:rect l="0" t="0" r="0" b="0"/>
          <a:pathLst>
            <a:path>
              <a:moveTo>
                <a:pt x="1903382" y="0"/>
              </a:moveTo>
              <a:lnTo>
                <a:pt x="1903382" y="220226"/>
              </a:lnTo>
              <a:lnTo>
                <a:pt x="0" y="220226"/>
              </a:lnTo>
              <a:lnTo>
                <a:pt x="0" y="440452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091ED-1D3D-409D-974A-2943AE661BE8}">
      <dsp:nvSpPr>
        <dsp:cNvPr id="0" name=""/>
        <dsp:cNvSpPr/>
      </dsp:nvSpPr>
      <dsp:spPr>
        <a:xfrm>
          <a:off x="3176019" y="194258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CLI confirm</a:t>
          </a:r>
        </a:p>
      </dsp:txBody>
      <dsp:txXfrm>
        <a:off x="3176019" y="194258"/>
        <a:ext cx="2097391" cy="1048695"/>
      </dsp:txXfrm>
    </dsp:sp>
    <dsp:sp modelId="{0DFB147E-2001-49EF-8F94-C5F1B441B0C4}">
      <dsp:nvSpPr>
        <dsp:cNvPr id="0" name=""/>
        <dsp:cNvSpPr/>
      </dsp:nvSpPr>
      <dsp:spPr>
        <a:xfrm>
          <a:off x="1272636" y="1683405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candidate for revascularization</a:t>
          </a:r>
        </a:p>
      </dsp:txBody>
      <dsp:txXfrm>
        <a:off x="1272636" y="1683405"/>
        <a:ext cx="2097391" cy="1048695"/>
      </dsp:txXfrm>
    </dsp:sp>
    <dsp:sp modelId="{96A352B7-43C1-4CAB-9B42-0C23106FE34D}">
      <dsp:nvSpPr>
        <dsp:cNvPr id="0" name=""/>
        <dsp:cNvSpPr/>
      </dsp:nvSpPr>
      <dsp:spPr>
        <a:xfrm>
          <a:off x="22277" y="3306430"/>
          <a:ext cx="2097391" cy="1054002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Stable pain and lesion</a:t>
          </a:r>
        </a:p>
      </dsp:txBody>
      <dsp:txXfrm>
        <a:off x="22277" y="3306430"/>
        <a:ext cx="2097391" cy="1054002"/>
      </dsp:txXfrm>
    </dsp:sp>
    <dsp:sp modelId="{F5ABC8FB-EE49-4E94-82F9-CDD8C58854A2}">
      <dsp:nvSpPr>
        <dsp:cNvPr id="0" name=""/>
        <dsp:cNvSpPr/>
      </dsp:nvSpPr>
      <dsp:spPr>
        <a:xfrm>
          <a:off x="528062" y="4667007"/>
          <a:ext cx="1467985" cy="823802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Medical  treatment</a:t>
          </a:r>
        </a:p>
      </dsp:txBody>
      <dsp:txXfrm>
        <a:off x="528062" y="4667007"/>
        <a:ext cx="1467985" cy="823802"/>
      </dsp:txXfrm>
    </dsp:sp>
    <dsp:sp modelId="{665C6ABE-C2F0-4F18-8182-AA24BD4E5A1C}">
      <dsp:nvSpPr>
        <dsp:cNvPr id="0" name=""/>
        <dsp:cNvSpPr/>
      </dsp:nvSpPr>
      <dsp:spPr>
        <a:xfrm>
          <a:off x="2507685" y="3308045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Pain intolerant or spreading infection </a:t>
          </a:r>
        </a:p>
      </dsp:txBody>
      <dsp:txXfrm>
        <a:off x="2507685" y="3308045"/>
        <a:ext cx="2097391" cy="1048695"/>
      </dsp:txXfrm>
    </dsp:sp>
    <dsp:sp modelId="{A49BEDDC-1A08-4913-9118-B160933F9F21}">
      <dsp:nvSpPr>
        <dsp:cNvPr id="0" name=""/>
        <dsp:cNvSpPr/>
      </dsp:nvSpPr>
      <dsp:spPr>
        <a:xfrm>
          <a:off x="2871121" y="4646516"/>
          <a:ext cx="1688777" cy="736928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Amputation </a:t>
          </a:r>
        </a:p>
      </dsp:txBody>
      <dsp:txXfrm>
        <a:off x="2871121" y="4646516"/>
        <a:ext cx="1688777" cy="736928"/>
      </dsp:txXfrm>
    </dsp:sp>
    <dsp:sp modelId="{6170E70C-B85A-486D-91F0-E8C59B3D0398}">
      <dsp:nvSpPr>
        <dsp:cNvPr id="0" name=""/>
        <dsp:cNvSpPr/>
      </dsp:nvSpPr>
      <dsp:spPr>
        <a:xfrm>
          <a:off x="5172567" y="1683395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candidate for revascularization</a:t>
          </a:r>
        </a:p>
      </dsp:txBody>
      <dsp:txXfrm>
        <a:off x="5172567" y="1683395"/>
        <a:ext cx="2097391" cy="1048695"/>
      </dsp:txXfrm>
    </dsp:sp>
    <dsp:sp modelId="{22BAAB1E-2156-4FC5-85CF-A1161B8ADBEC}">
      <dsp:nvSpPr>
        <dsp:cNvPr id="0" name=""/>
        <dsp:cNvSpPr/>
      </dsp:nvSpPr>
      <dsp:spPr>
        <a:xfrm>
          <a:off x="5172567" y="3308055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Localize lesion: CTA, MRA or convention angiography</a:t>
          </a:r>
        </a:p>
      </dsp:txBody>
      <dsp:txXfrm>
        <a:off x="5172567" y="3308055"/>
        <a:ext cx="2097391" cy="1048695"/>
      </dsp:txXfrm>
    </dsp:sp>
    <dsp:sp modelId="{0F515313-96B6-4A5B-BD5C-52F098BD4A00}">
      <dsp:nvSpPr>
        <dsp:cNvPr id="0" name=""/>
        <dsp:cNvSpPr/>
      </dsp:nvSpPr>
      <dsp:spPr>
        <a:xfrm>
          <a:off x="5603749" y="4661701"/>
          <a:ext cx="2097391" cy="104869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Revascularization: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Endovascular or surgery </a:t>
          </a:r>
        </a:p>
      </dsp:txBody>
      <dsp:txXfrm>
        <a:off x="5603749" y="4661701"/>
        <a:ext cx="2097391" cy="104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FDD4-7305-40CB-89AE-348C18E17BC2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07A7-A0CD-42DC-9D5F-D751CA7049CC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PAOD for resident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Supachok</a:t>
            </a:r>
            <a:r>
              <a:rPr lang="en-US" dirty="0"/>
              <a:t> </a:t>
            </a:r>
            <a:r>
              <a:rPr lang="en-US" dirty="0" err="1"/>
              <a:t>Maspakorn</a:t>
            </a:r>
            <a:endParaRPr lang="en-US" dirty="0"/>
          </a:p>
          <a:p>
            <a:r>
              <a:rPr lang="en-US" dirty="0"/>
              <a:t>Chiang-</a:t>
            </a:r>
            <a:r>
              <a:rPr lang="en-US" dirty="0" err="1"/>
              <a:t>Rai</a:t>
            </a:r>
            <a:r>
              <a:rPr lang="en-US" dirty="0"/>
              <a:t> regional hospital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069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nostic Studies | Rutherford’s Vascular Surgery | Lower Extremity…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 t="28562" r="16613" b="34063"/>
          <a:stretch/>
        </p:blipFill>
        <p:spPr>
          <a:xfrm>
            <a:off x="755576" y="764704"/>
            <a:ext cx="7738714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729" y="4869160"/>
            <a:ext cx="3672408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Cardiac evaluation for non-cardiac surgery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168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ptomatic lower limb PAOD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t="28437" r="29227" b="38438"/>
          <a:stretch/>
        </p:blipFill>
        <p:spPr>
          <a:xfrm>
            <a:off x="539552" y="932647"/>
            <a:ext cx="8238802" cy="3504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952" y="3609020"/>
            <a:ext cx="158417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7020272" y="3645024"/>
            <a:ext cx="129614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94657" y="4797152"/>
            <a:ext cx="5328592" cy="1323439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CLI is associated with a high risk of limb loss in the absence of revascularization, whereas claudication rarely progresses to the point of requiring amputation.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57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423" y="620688"/>
            <a:ext cx="5826861" cy="115212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800" dirty="0"/>
              <a:t>Claudication</a:t>
            </a:r>
            <a:r>
              <a:rPr lang="en-US" dirty="0"/>
              <a:t>: </a:t>
            </a:r>
            <a:r>
              <a:rPr lang="en-US" sz="2400" dirty="0"/>
              <a:t>Traditional treatment recommendation</a:t>
            </a:r>
            <a:endParaRPr lang="th-TH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2271867"/>
              </p:ext>
            </p:extLst>
          </p:nvPr>
        </p:nvGraphicFramePr>
        <p:xfrm>
          <a:off x="507207" y="2365773"/>
          <a:ext cx="8065294" cy="282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1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874" y="1096606"/>
            <a:ext cx="5518376" cy="50636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 dirty="0"/>
              <a:t>Critical limb ischemia (CLI)</a:t>
            </a:r>
            <a:endParaRPr lang="th-TH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502561"/>
              </p:ext>
            </p:extLst>
          </p:nvPr>
        </p:nvGraphicFramePr>
        <p:xfrm>
          <a:off x="1403648" y="1916832"/>
          <a:ext cx="67687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6056" y="5301208"/>
            <a:ext cx="3816424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Patients too sick or infirm to realize the benefit of limb revascularization should undergo palliative primary above-knee amputation.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257" y="4509120"/>
            <a:ext cx="158417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Do nothings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 = 40% limb amputation in 6 months</a:t>
            </a:r>
            <a:endParaRPr lang="th-TH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6829110"/>
              </p:ext>
            </p:extLst>
          </p:nvPr>
        </p:nvGraphicFramePr>
        <p:xfrm>
          <a:off x="539552" y="548680"/>
          <a:ext cx="7920880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364088" y="4437112"/>
            <a:ext cx="46759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9374063"/>
              </p:ext>
            </p:extLst>
          </p:nvPr>
        </p:nvGraphicFramePr>
        <p:xfrm>
          <a:off x="755576" y="548680"/>
          <a:ext cx="770485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5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814520" cy="2130552"/>
          </a:xfrm>
        </p:spPr>
        <p:txBody>
          <a:bodyPr/>
          <a:lstStyle/>
          <a:p>
            <a:r>
              <a:rPr lang="en-US" dirty="0"/>
              <a:t>Thank you for your attention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3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44" y="703905"/>
            <a:ext cx="2268935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Intermittent claudication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502865" y="2132856"/>
            <a:ext cx="1908896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Ischemic rest pain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502864" y="3573016"/>
            <a:ext cx="1908897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Ischemic ulcer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02864" y="5130189"/>
            <a:ext cx="1908898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Ischemic gangrene 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938917"/>
            <a:ext cx="280831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Pain on exertion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067830" y="827015"/>
            <a:ext cx="270029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Ischemic neuropathy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Intramuscular acidosis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799" y="2348880"/>
            <a:ext cx="2664297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Reduction in distal tissue perfusion below resting metabolic requirements</a:t>
            </a:r>
            <a:endParaRPr lang="th-T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532755"/>
            <a:ext cx="2700299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Effect of repetitive soft tissue trauma + erosion of the overlying skin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1" name="กากบาท 10"/>
          <p:cNvSpPr/>
          <p:nvPr/>
        </p:nvSpPr>
        <p:spPr>
          <a:xfrm>
            <a:off x="5599546" y="3861048"/>
            <a:ext cx="504056" cy="50405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2760264" y="4822412"/>
            <a:ext cx="2808312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Resting limb blood flow is insufficient to maintain cellular viability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28058" y="5130189"/>
            <a:ext cx="2900425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CLI usually requires the presence of severe PAD at two or more levels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3602" y="1658013"/>
            <a:ext cx="1944000" cy="79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IC involve often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single vessel</a:t>
            </a:r>
            <a:endParaRPr lang="th-TH" sz="2000" dirty="0">
              <a:solidFill>
                <a:srgbClr val="00206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079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865" y="404664"/>
            <a:ext cx="172819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Present with IC ?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054205" y="404664"/>
            <a:ext cx="3966067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Rule out venous and neurogenic claudication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256631" y="1702940"/>
            <a:ext cx="177359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Typical IC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211710" y="1702939"/>
            <a:ext cx="177359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Atypical IC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885112" y="2719370"/>
            <a:ext cx="2304256" cy="11387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ABI</a:t>
            </a:r>
            <a:r>
              <a:rPr lang="en-US" dirty="0"/>
              <a:t> measurement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508528" y="4475155"/>
            <a:ext cx="1057419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≤</a:t>
            </a:r>
            <a:r>
              <a:rPr lang="en-US"/>
              <a:t>0.9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215841" y="5650361"/>
            <a:ext cx="1663861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Diagnosis PAD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990658" y="3027146"/>
            <a:ext cx="129614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&gt;0.9-1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404633" y="3858142"/>
            <a:ext cx="2468194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Exercise ankle pressure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905426"/>
            <a:ext cx="360040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Ankle pressure at rest</a:t>
            </a:r>
          </a:p>
          <a:p>
            <a:pPr marL="514350" indent="-51435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Walk 3.5km/h on treadmill incline 12%</a:t>
            </a:r>
          </a:p>
          <a:p>
            <a:pPr marL="514350" indent="-51435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Wait for claudication present</a:t>
            </a:r>
          </a:p>
          <a:p>
            <a:pPr marL="514350" indent="-51435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Rest 3 min then ankle pressure again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225" y="6044112"/>
            <a:ext cx="24709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Decrease &gt;20%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28" y="3027146"/>
            <a:ext cx="1057419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&gt;1.4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6840206" y="4322677"/>
            <a:ext cx="1663861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DM,ESRD</a:t>
            </a:r>
            <a:endParaRPr lang="th-TH" dirty="0"/>
          </a:p>
        </p:txBody>
      </p:sp>
      <p:sp>
        <p:nvSpPr>
          <p:cNvPr id="17" name="ลูกศรขวา 16"/>
          <p:cNvSpPr/>
          <p:nvPr/>
        </p:nvSpPr>
        <p:spPr>
          <a:xfrm>
            <a:off x="2411760" y="6926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ตัวเชื่อมต่อหักมุม 18"/>
          <p:cNvCxnSpPr>
            <a:stCxn id="5" idx="2"/>
            <a:endCxn id="7" idx="3"/>
          </p:cNvCxnSpPr>
          <p:nvPr/>
        </p:nvCxnSpPr>
        <p:spPr>
          <a:xfrm rot="5400000">
            <a:off x="4208383" y="1135693"/>
            <a:ext cx="605778" cy="105193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>
            <a:stCxn id="5" idx="2"/>
            <a:endCxn id="6" idx="1"/>
          </p:cNvCxnSpPr>
          <p:nvPr/>
        </p:nvCxnSpPr>
        <p:spPr>
          <a:xfrm rot="16200000" flipH="1">
            <a:off x="5344046" y="1051964"/>
            <a:ext cx="605779" cy="121939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ลูกศรลง 22"/>
          <p:cNvSpPr/>
          <p:nvPr/>
        </p:nvSpPr>
        <p:spPr>
          <a:xfrm>
            <a:off x="4788024" y="2060848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4795743" y="390529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4788024" y="508518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ลูกศรเชื่อมต่อแบบตรง 26"/>
          <p:cNvCxnSpPr>
            <a:stCxn id="8" idx="1"/>
            <a:endCxn id="11" idx="3"/>
          </p:cNvCxnSpPr>
          <p:nvPr/>
        </p:nvCxnSpPr>
        <p:spPr>
          <a:xfrm flipH="1" flipV="1">
            <a:off x="2286802" y="3288756"/>
            <a:ext cx="159831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stCxn id="8" idx="3"/>
            <a:endCxn id="15" idx="1"/>
          </p:cNvCxnSpPr>
          <p:nvPr/>
        </p:nvCxnSpPr>
        <p:spPr>
          <a:xfrm flipV="1">
            <a:off x="6189368" y="3288756"/>
            <a:ext cx="95406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ลูกศรลง 29"/>
          <p:cNvSpPr/>
          <p:nvPr/>
        </p:nvSpPr>
        <p:spPr>
          <a:xfrm>
            <a:off x="7422441" y="3717032"/>
            <a:ext cx="505897" cy="49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2" name="ลูกศรเชื่อมต่อแบบตรง 31"/>
          <p:cNvCxnSpPr>
            <a:stCxn id="11" idx="2"/>
            <a:endCxn id="12" idx="0"/>
          </p:cNvCxnSpPr>
          <p:nvPr/>
        </p:nvCxnSpPr>
        <p:spPr>
          <a:xfrm>
            <a:off x="1638730" y="3550366"/>
            <a:ext cx="0" cy="307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ลูกศรขวา 34"/>
          <p:cNvSpPr/>
          <p:nvPr/>
        </p:nvSpPr>
        <p:spPr>
          <a:xfrm>
            <a:off x="3419872" y="6044112"/>
            <a:ext cx="648072" cy="48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15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2070" y="404664"/>
            <a:ext cx="3534019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diagnosis PAD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219498" y="1852221"/>
            <a:ext cx="4419161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Risk factor evaluation and management</a:t>
            </a:r>
            <a:endParaRPr lang="th-T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3231" y="3536917"/>
            <a:ext cx="2191696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Associated aneurysm</a:t>
            </a:r>
            <a:endParaRPr lang="th-TH" sz="3200" dirty="0"/>
          </a:p>
        </p:txBody>
      </p:sp>
      <p:sp>
        <p:nvSpPr>
          <p:cNvPr id="23" name="ลูกศรลง 22"/>
          <p:cNvSpPr/>
          <p:nvPr/>
        </p:nvSpPr>
        <p:spPr>
          <a:xfrm>
            <a:off x="4177051" y="113182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1439652" y="486864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4177051" y="486864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6902930" y="4871573"/>
            <a:ext cx="505897" cy="49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539552" y="3536917"/>
            <a:ext cx="2304256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Cardiac evaluation</a:t>
            </a:r>
            <a:endParaRPr lang="th-TH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03751" y="3532560"/>
            <a:ext cx="2304256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Carotid evaluation</a:t>
            </a:r>
            <a:endParaRPr lang="th-TH" sz="2000" dirty="0"/>
          </a:p>
        </p:txBody>
      </p:sp>
      <p:cxnSp>
        <p:nvCxnSpPr>
          <p:cNvPr id="39" name="ตัวเชื่อมต่อหักมุม 38"/>
          <p:cNvCxnSpPr>
            <a:stCxn id="8" idx="2"/>
            <a:endCxn id="36" idx="0"/>
          </p:cNvCxnSpPr>
          <p:nvPr/>
        </p:nvCxnSpPr>
        <p:spPr>
          <a:xfrm rot="5400000">
            <a:off x="2756641" y="1864479"/>
            <a:ext cx="607478" cy="273739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>
            <a:stCxn id="8" idx="2"/>
            <a:endCxn id="37" idx="0"/>
          </p:cNvCxnSpPr>
          <p:nvPr/>
        </p:nvCxnSpPr>
        <p:spPr>
          <a:xfrm rot="16200000" flipH="1">
            <a:off x="5490919" y="1867599"/>
            <a:ext cx="603121" cy="27268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>
            <a:stCxn id="8" idx="2"/>
            <a:endCxn id="12" idx="0"/>
          </p:cNvCxnSpPr>
          <p:nvPr/>
        </p:nvCxnSpPr>
        <p:spPr>
          <a:xfrm>
            <a:off x="4429079" y="2929439"/>
            <a:ext cx="0" cy="607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39652" y="5589240"/>
            <a:ext cx="615668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Decision making benefit &amp; risk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7033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084"/>
            <a:ext cx="5923570" cy="4858263"/>
          </a:xfrm>
          <a:prstGeom prst="rect">
            <a:avLst/>
          </a:prstGeom>
        </p:spPr>
      </p:pic>
      <p:sp>
        <p:nvSpPr>
          <p:cNvPr id="3" name="วงรี 2"/>
          <p:cNvSpPr/>
          <p:nvPr/>
        </p:nvSpPr>
        <p:spPr>
          <a:xfrm>
            <a:off x="2178934" y="1124744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2178934" y="1642191"/>
            <a:ext cx="864096" cy="562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516216" y="1124744"/>
            <a:ext cx="2520280" cy="31700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Smoking cessation </a:t>
            </a:r>
          </a:p>
          <a:p>
            <a:pPr marL="457200" indent="-457200">
              <a:buAutoNum type="arabicPeriod"/>
            </a:pPr>
            <a:r>
              <a:rPr lang="en-US" sz="2000" dirty="0"/>
              <a:t>Reduce the risk of MI and death </a:t>
            </a:r>
          </a:p>
          <a:p>
            <a:pPr marL="457200" indent="-457200">
              <a:buAutoNum type="arabicPeriod"/>
            </a:pPr>
            <a:r>
              <a:rPr lang="en-US" sz="2000" dirty="0"/>
              <a:t>Delay the progression from claudication to CLI and limb loss</a:t>
            </a:r>
          </a:p>
          <a:p>
            <a:pPr marL="457200" indent="-457200">
              <a:buAutoNum type="arabicPeriod"/>
            </a:pPr>
            <a:r>
              <a:rPr lang="en-US" sz="2000" dirty="0"/>
              <a:t>Decrease risk of graft failure after revascularization</a:t>
            </a: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7" y="5445224"/>
            <a:ext cx="6793453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current American Diabetes Association guidelines recommend hemoglobin A</a:t>
            </a:r>
            <a:r>
              <a:rPr lang="en-US" sz="2000" baseline="-25000" dirty="0"/>
              <a:t>1c</a:t>
            </a:r>
            <a:r>
              <a:rPr lang="en-US" sz="2000" dirty="0"/>
              <a:t> levels less than 7% as a treatment goal for all patients with DM.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04131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42349"/>
            <a:ext cx="1872208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Smoking cessation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05064"/>
            <a:ext cx="1872208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Supervised exercise program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768715"/>
            <a:ext cx="4032448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Improvements in pain-free ambulation, overall walking performance and reduces cardiovascular risk but not possible in up to 34% of patients because of comorbid medical conditions, and an additional 30% of patients refuse</a:t>
            </a:r>
            <a:endParaRPr lang="th-TH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49906"/>
            <a:ext cx="396044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Structured smoking cessation programs have demonstrated a 22% cessation rate at 5 years, compared with 5% in patients who attempt to stop smoking independently.</a:t>
            </a: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79704" y="3698430"/>
            <a:ext cx="2664296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level IA recommendation</a:t>
            </a:r>
            <a:endParaRPr lang="th-TH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 for the treatment of IC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Walking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30-45 min/session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3-4 times/week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At least 12 weeks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Until extreme pain tolerance</a:t>
            </a:r>
            <a:endParaRPr lang="th-TH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ผลการค้นหารูปภาพสำหรับ bupro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416"/>
            <a:ext cx="1946920" cy="14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chant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39" y="1743329"/>
            <a:ext cx="1929913" cy="14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8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19583"/>
            <a:ext cx="144016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Aspirin 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332654"/>
            <a:ext cx="2016224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Clopidogrel</a:t>
            </a:r>
            <a:r>
              <a:rPr lang="en-US" dirty="0"/>
              <a:t> (Plavix)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208823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Antiplatelet therapy</a:t>
            </a:r>
            <a:endParaRPr lang="th-TH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1979712" y="453795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ซ้าย 5"/>
          <p:cNvSpPr/>
          <p:nvPr/>
        </p:nvSpPr>
        <p:spPr>
          <a:xfrm>
            <a:off x="5076056" y="423413"/>
            <a:ext cx="1224136" cy="5155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861726" y="2132856"/>
            <a:ext cx="3998306" cy="18158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Reduce the risk of nonfatal MI, ischemic stroke, and vascular-related death</a:t>
            </a:r>
            <a:endParaRPr lang="th-TH" dirty="0"/>
          </a:p>
        </p:txBody>
      </p:sp>
      <p:sp>
        <p:nvSpPr>
          <p:cNvPr id="8" name="ลูกศรลง 7"/>
          <p:cNvSpPr/>
          <p:nvPr/>
        </p:nvSpPr>
        <p:spPr>
          <a:xfrm>
            <a:off x="3131840" y="1412776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364088" y="1700808"/>
            <a:ext cx="3528392" cy="44012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 only antiplatelet agent approved by the FDA for the secondary prevention of atherosclerotic vascular disease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CAPRIE trial</a:t>
            </a:r>
            <a:r>
              <a:rPr lang="en-US" sz="2000" dirty="0">
                <a:solidFill>
                  <a:srgbClr val="002060"/>
                </a:solidFill>
              </a:rPr>
              <a:t>: Plavix </a:t>
            </a:r>
            <a:r>
              <a:rPr lang="en-US" sz="2000" dirty="0" err="1">
                <a:solidFill>
                  <a:srgbClr val="002060"/>
                </a:solidFill>
              </a:rPr>
              <a:t>Vs</a:t>
            </a:r>
            <a:r>
              <a:rPr lang="en-US" sz="2000" dirty="0">
                <a:solidFill>
                  <a:srgbClr val="002060"/>
                </a:solidFill>
              </a:rPr>
              <a:t> ASA showed a relative cardiovascular risk reduction of 24% was found in the </a:t>
            </a:r>
            <a:r>
              <a:rPr lang="en-US" sz="2000" dirty="0" err="1">
                <a:solidFill>
                  <a:srgbClr val="002060"/>
                </a:solidFill>
              </a:rPr>
              <a:t>clopidogrel</a:t>
            </a:r>
            <a:r>
              <a:rPr lang="en-US" sz="2000" dirty="0">
                <a:solidFill>
                  <a:srgbClr val="002060"/>
                </a:solidFill>
              </a:rPr>
              <a:t> group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002060"/>
                </a:solidFill>
              </a:rPr>
              <a:t>Clopidogrel</a:t>
            </a:r>
            <a:r>
              <a:rPr lang="en-US" sz="2000" dirty="0">
                <a:solidFill>
                  <a:srgbClr val="002060"/>
                </a:solidFill>
              </a:rPr>
              <a:t> was well tolerated, with few adverse effects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4032448" cy="163121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CHARISMA trail</a:t>
            </a:r>
            <a:r>
              <a:rPr lang="en-US" sz="2000" dirty="0">
                <a:solidFill>
                  <a:schemeClr val="bg1"/>
                </a:solidFill>
              </a:rPr>
              <a:t> showed no significant difference in the composite outcome of MI, stroke, and death between dual anti-platelet versus aspirin alone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086" y="116632"/>
            <a:ext cx="2232248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Hypertension 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332656"/>
            <a:ext cx="3816424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&lt;140/90 mm Hg in high-risk groups</a:t>
            </a:r>
          </a:p>
          <a:p>
            <a:r>
              <a:rPr lang="en-US" sz="2400" dirty="0"/>
              <a:t>2. &lt;130/80 mm Hg in diabetes or renal insufficiency</a:t>
            </a:r>
          </a:p>
          <a:p>
            <a:r>
              <a:rPr lang="en-US" sz="2400" dirty="0"/>
              <a:t>3. +life style modification</a:t>
            </a:r>
            <a:endParaRPr lang="th-TH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08200" y="4581128"/>
            <a:ext cx="100811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ACEI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84164" y="5830839"/>
            <a:ext cx="165618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-blocker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485498" y="4334906"/>
            <a:ext cx="583264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HOPE study</a:t>
            </a:r>
            <a:r>
              <a:rPr lang="en-US" sz="2000" dirty="0">
                <a:solidFill>
                  <a:srgbClr val="002060"/>
                </a:solidFill>
              </a:rPr>
              <a:t>: ACEI reduction in subsequent stroke, MI, and vascular-related mortality with 22% risk reduction in patients randomized to </a:t>
            </a:r>
            <a:r>
              <a:rPr lang="en-US" sz="2000" b="1" dirty="0" err="1">
                <a:solidFill>
                  <a:srgbClr val="002060"/>
                </a:solidFill>
              </a:rPr>
              <a:t>ramipril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5661248"/>
            <a:ext cx="583437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 meta-analysis of 6 major studies concluded that beta blockade does not reduce walking distance or worsen the pain of IC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 rot="16200000">
            <a:off x="3797914" y="856748"/>
            <a:ext cx="648072" cy="111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36217" y="660051"/>
            <a:ext cx="3211986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TASC II guidelines </a:t>
            </a:r>
            <a:r>
              <a:rPr lang="en-US" sz="2000" dirty="0">
                <a:solidFill>
                  <a:schemeClr val="bg1"/>
                </a:solidFill>
              </a:rPr>
              <a:t>consider ACEI and thiazide diuretics first-line therapy for patients with PAD follow by B-blocker especially in those with concomitant coronary artery disease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74" y="3429000"/>
            <a:ext cx="143956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Thiazide 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3182778"/>
            <a:ext cx="583264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ALLHAT study</a:t>
            </a:r>
            <a:r>
              <a:rPr lang="en-US" sz="2000" dirty="0">
                <a:solidFill>
                  <a:srgbClr val="002060"/>
                </a:solidFill>
              </a:rPr>
              <a:t>: 4 drugs (</a:t>
            </a:r>
            <a:r>
              <a:rPr lang="en-US" sz="2000" dirty="0" err="1">
                <a:solidFill>
                  <a:srgbClr val="002060"/>
                </a:solidFill>
              </a:rPr>
              <a:t>chlorthalidone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lisinopril</a:t>
            </a:r>
            <a:r>
              <a:rPr lang="en-US" sz="2000" dirty="0">
                <a:solidFill>
                  <a:srgbClr val="002060"/>
                </a:solidFill>
              </a:rPr>
              <a:t>, amlodipine, and </a:t>
            </a:r>
            <a:r>
              <a:rPr lang="en-US" sz="2000" dirty="0" err="1">
                <a:solidFill>
                  <a:srgbClr val="002060"/>
                </a:solidFill>
              </a:rPr>
              <a:t>doxazosin</a:t>
            </a:r>
            <a:r>
              <a:rPr lang="en-US" sz="2000" dirty="0">
                <a:solidFill>
                  <a:srgbClr val="002060"/>
                </a:solidFill>
              </a:rPr>
              <a:t>) thiazide less expensive but equivalent in benefit</a:t>
            </a:r>
            <a:endParaRPr lang="th-TH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ผลการค้นหารูปภาพสำหรับ lipid lowering guid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2736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ผลการค้นหารูปภาพสำหรับ lipid lowering guid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0" y="1700808"/>
            <a:ext cx="3333750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7453119" y="4365104"/>
            <a:ext cx="143936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85869" y="5517232"/>
            <a:ext cx="7758442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80 mg of </a:t>
            </a:r>
            <a:r>
              <a:rPr lang="en-US" sz="1800" b="1" dirty="0">
                <a:solidFill>
                  <a:srgbClr val="002060"/>
                </a:solidFill>
              </a:rPr>
              <a:t>atorvastatin</a:t>
            </a:r>
            <a:r>
              <a:rPr lang="en-US" sz="1800" dirty="0">
                <a:solidFill>
                  <a:srgbClr val="002060"/>
                </a:solidFill>
              </a:rPr>
              <a:t> for 1 year had a 63% improvement in pain-free walking </a:t>
            </a:r>
          </a:p>
          <a:p>
            <a:r>
              <a:rPr lang="en-US" sz="1800" dirty="0">
                <a:solidFill>
                  <a:srgbClr val="002060"/>
                </a:solidFill>
              </a:rPr>
              <a:t>80 mg </a:t>
            </a:r>
            <a:r>
              <a:rPr lang="en-US" sz="1800" b="1" dirty="0">
                <a:solidFill>
                  <a:srgbClr val="002060"/>
                </a:solidFill>
              </a:rPr>
              <a:t>atorvastatin</a:t>
            </a:r>
            <a:r>
              <a:rPr lang="en-US" sz="1800" dirty="0">
                <a:solidFill>
                  <a:srgbClr val="002060"/>
                </a:solidFill>
              </a:rPr>
              <a:t> had more LDL lower and more lower major cardiovascular event compare with 10 mg atorvastatin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 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4464435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TM01859861[[fn=งานแสดงสินค้า]]</Template>
  <TotalTime>319</TotalTime>
  <Words>725</Words>
  <Application>Microsoft Office PowerPoint</Application>
  <PresentationFormat>นำเสนอทางหน้าจอ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Candara</vt:lpstr>
      <vt:lpstr>KodchiangUPC</vt:lpstr>
      <vt:lpstr>Tahoma</vt:lpstr>
      <vt:lpstr>Tradeshow</vt:lpstr>
      <vt:lpstr>PAOD for resident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Claudication: Traditional treatment recommendation</vt:lpstr>
      <vt:lpstr>Critical limb ischemia (CLI)</vt:lpstr>
      <vt:lpstr>งานนำเสนอ PowerPoint</vt:lpstr>
      <vt:lpstr>งานนำเสนอ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PAOD for resident</dc:title>
  <dc:creator>User</dc:creator>
  <cp:lastModifiedBy>ศุภโชค มาศปกรณ์</cp:lastModifiedBy>
  <cp:revision>29</cp:revision>
  <dcterms:created xsi:type="dcterms:W3CDTF">2017-06-28T03:01:21Z</dcterms:created>
  <dcterms:modified xsi:type="dcterms:W3CDTF">2018-01-09T23:57:02Z</dcterms:modified>
</cp:coreProperties>
</file>