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8" r:id="rId2"/>
    <p:sldId id="267" r:id="rId3"/>
    <p:sldId id="270" r:id="rId4"/>
  </p:sldIdLst>
  <p:sldSz cx="9144000" cy="6858000" type="screen4x3"/>
  <p:notesSz cx="9144000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181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4683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61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4683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465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04150" y="3702558"/>
            <a:ext cx="6736556" cy="0"/>
          </a:xfrm>
          <a:custGeom>
            <a:avLst/>
            <a:gdLst/>
            <a:ahLst/>
            <a:cxnLst/>
            <a:rect l="l" t="t" r="r" b="b"/>
            <a:pathLst>
              <a:path w="8982075">
                <a:moveTo>
                  <a:pt x="0" y="0"/>
                </a:moveTo>
                <a:lnTo>
                  <a:pt x="8981567" y="0"/>
                </a:lnTo>
              </a:path>
            </a:pathLst>
          </a:custGeom>
          <a:ln w="38100">
            <a:solidFill>
              <a:srgbClr val="04683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440430" y="1077467"/>
            <a:ext cx="2045018" cy="2726690"/>
          </a:xfrm>
          <a:custGeom>
            <a:avLst/>
            <a:gdLst/>
            <a:ahLst/>
            <a:cxnLst/>
            <a:rect l="l" t="t" r="r" b="b"/>
            <a:pathLst>
              <a:path w="2726690" h="2726690">
                <a:moveTo>
                  <a:pt x="1363218" y="0"/>
                </a:moveTo>
                <a:lnTo>
                  <a:pt x="1315361" y="824"/>
                </a:lnTo>
                <a:lnTo>
                  <a:pt x="1267918" y="3279"/>
                </a:lnTo>
                <a:lnTo>
                  <a:pt x="1220917" y="7338"/>
                </a:lnTo>
                <a:lnTo>
                  <a:pt x="1174384" y="12974"/>
                </a:lnTo>
                <a:lnTo>
                  <a:pt x="1128346" y="20159"/>
                </a:lnTo>
                <a:lnTo>
                  <a:pt x="1082830" y="28867"/>
                </a:lnTo>
                <a:lnTo>
                  <a:pt x="1037863" y="39071"/>
                </a:lnTo>
                <a:lnTo>
                  <a:pt x="993473" y="50743"/>
                </a:lnTo>
                <a:lnTo>
                  <a:pt x="949686" y="63857"/>
                </a:lnTo>
                <a:lnTo>
                  <a:pt x="906529" y="78385"/>
                </a:lnTo>
                <a:lnTo>
                  <a:pt x="864030" y="94301"/>
                </a:lnTo>
                <a:lnTo>
                  <a:pt x="822216" y="111577"/>
                </a:lnTo>
                <a:lnTo>
                  <a:pt x="781112" y="130187"/>
                </a:lnTo>
                <a:lnTo>
                  <a:pt x="740748" y="150102"/>
                </a:lnTo>
                <a:lnTo>
                  <a:pt x="701149" y="171298"/>
                </a:lnTo>
                <a:lnTo>
                  <a:pt x="662342" y="193745"/>
                </a:lnTo>
                <a:lnTo>
                  <a:pt x="624355" y="217418"/>
                </a:lnTo>
                <a:lnTo>
                  <a:pt x="587215" y="242289"/>
                </a:lnTo>
                <a:lnTo>
                  <a:pt x="550949" y="268331"/>
                </a:lnTo>
                <a:lnTo>
                  <a:pt x="515583" y="295517"/>
                </a:lnTo>
                <a:lnTo>
                  <a:pt x="481145" y="323820"/>
                </a:lnTo>
                <a:lnTo>
                  <a:pt x="447662" y="353213"/>
                </a:lnTo>
                <a:lnTo>
                  <a:pt x="415161" y="383669"/>
                </a:lnTo>
                <a:lnTo>
                  <a:pt x="383669" y="415161"/>
                </a:lnTo>
                <a:lnTo>
                  <a:pt x="353213" y="447662"/>
                </a:lnTo>
                <a:lnTo>
                  <a:pt x="323820" y="481145"/>
                </a:lnTo>
                <a:lnTo>
                  <a:pt x="295517" y="515583"/>
                </a:lnTo>
                <a:lnTo>
                  <a:pt x="268331" y="550949"/>
                </a:lnTo>
                <a:lnTo>
                  <a:pt x="242289" y="587215"/>
                </a:lnTo>
                <a:lnTo>
                  <a:pt x="217418" y="624355"/>
                </a:lnTo>
                <a:lnTo>
                  <a:pt x="193745" y="662342"/>
                </a:lnTo>
                <a:lnTo>
                  <a:pt x="171298" y="701149"/>
                </a:lnTo>
                <a:lnTo>
                  <a:pt x="150102" y="740748"/>
                </a:lnTo>
                <a:lnTo>
                  <a:pt x="130187" y="781112"/>
                </a:lnTo>
                <a:lnTo>
                  <a:pt x="111577" y="822216"/>
                </a:lnTo>
                <a:lnTo>
                  <a:pt x="94301" y="864030"/>
                </a:lnTo>
                <a:lnTo>
                  <a:pt x="78385" y="906529"/>
                </a:lnTo>
                <a:lnTo>
                  <a:pt x="63857" y="949686"/>
                </a:lnTo>
                <a:lnTo>
                  <a:pt x="50743" y="993473"/>
                </a:lnTo>
                <a:lnTo>
                  <a:pt x="39071" y="1037863"/>
                </a:lnTo>
                <a:lnTo>
                  <a:pt x="28867" y="1082830"/>
                </a:lnTo>
                <a:lnTo>
                  <a:pt x="20159" y="1128346"/>
                </a:lnTo>
                <a:lnTo>
                  <a:pt x="12974" y="1174384"/>
                </a:lnTo>
                <a:lnTo>
                  <a:pt x="7338" y="1220917"/>
                </a:lnTo>
                <a:lnTo>
                  <a:pt x="3279" y="1267918"/>
                </a:lnTo>
                <a:lnTo>
                  <a:pt x="824" y="1315361"/>
                </a:lnTo>
                <a:lnTo>
                  <a:pt x="0" y="1363218"/>
                </a:lnTo>
                <a:lnTo>
                  <a:pt x="824" y="1411074"/>
                </a:lnTo>
                <a:lnTo>
                  <a:pt x="3279" y="1458517"/>
                </a:lnTo>
                <a:lnTo>
                  <a:pt x="7338" y="1505518"/>
                </a:lnTo>
                <a:lnTo>
                  <a:pt x="12974" y="1552051"/>
                </a:lnTo>
                <a:lnTo>
                  <a:pt x="20159" y="1598089"/>
                </a:lnTo>
                <a:lnTo>
                  <a:pt x="28867" y="1643605"/>
                </a:lnTo>
                <a:lnTo>
                  <a:pt x="39071" y="1688572"/>
                </a:lnTo>
                <a:lnTo>
                  <a:pt x="50743" y="1732962"/>
                </a:lnTo>
                <a:lnTo>
                  <a:pt x="63857" y="1776749"/>
                </a:lnTo>
                <a:lnTo>
                  <a:pt x="78385" y="1819906"/>
                </a:lnTo>
                <a:lnTo>
                  <a:pt x="94301" y="1862405"/>
                </a:lnTo>
                <a:lnTo>
                  <a:pt x="111577" y="1904219"/>
                </a:lnTo>
                <a:lnTo>
                  <a:pt x="130187" y="1945323"/>
                </a:lnTo>
                <a:lnTo>
                  <a:pt x="150102" y="1985687"/>
                </a:lnTo>
                <a:lnTo>
                  <a:pt x="171298" y="2025286"/>
                </a:lnTo>
                <a:lnTo>
                  <a:pt x="193745" y="2064093"/>
                </a:lnTo>
                <a:lnTo>
                  <a:pt x="217418" y="2102080"/>
                </a:lnTo>
                <a:lnTo>
                  <a:pt x="242289" y="2139220"/>
                </a:lnTo>
                <a:lnTo>
                  <a:pt x="268331" y="2175486"/>
                </a:lnTo>
                <a:lnTo>
                  <a:pt x="295517" y="2210852"/>
                </a:lnTo>
                <a:lnTo>
                  <a:pt x="323820" y="2245290"/>
                </a:lnTo>
                <a:lnTo>
                  <a:pt x="353213" y="2278773"/>
                </a:lnTo>
                <a:lnTo>
                  <a:pt x="383669" y="2311274"/>
                </a:lnTo>
                <a:lnTo>
                  <a:pt x="415161" y="2342766"/>
                </a:lnTo>
                <a:lnTo>
                  <a:pt x="447662" y="2373222"/>
                </a:lnTo>
                <a:lnTo>
                  <a:pt x="481145" y="2402615"/>
                </a:lnTo>
                <a:lnTo>
                  <a:pt x="515583" y="2430918"/>
                </a:lnTo>
                <a:lnTo>
                  <a:pt x="550949" y="2458104"/>
                </a:lnTo>
                <a:lnTo>
                  <a:pt x="587215" y="2484146"/>
                </a:lnTo>
                <a:lnTo>
                  <a:pt x="624355" y="2509017"/>
                </a:lnTo>
                <a:lnTo>
                  <a:pt x="662342" y="2532690"/>
                </a:lnTo>
                <a:lnTo>
                  <a:pt x="701149" y="2555137"/>
                </a:lnTo>
                <a:lnTo>
                  <a:pt x="740748" y="2576333"/>
                </a:lnTo>
                <a:lnTo>
                  <a:pt x="781112" y="2596248"/>
                </a:lnTo>
                <a:lnTo>
                  <a:pt x="822216" y="2614858"/>
                </a:lnTo>
                <a:lnTo>
                  <a:pt x="864030" y="2632134"/>
                </a:lnTo>
                <a:lnTo>
                  <a:pt x="906529" y="2648050"/>
                </a:lnTo>
                <a:lnTo>
                  <a:pt x="949686" y="2662578"/>
                </a:lnTo>
                <a:lnTo>
                  <a:pt x="993473" y="2675692"/>
                </a:lnTo>
                <a:lnTo>
                  <a:pt x="1037863" y="2687364"/>
                </a:lnTo>
                <a:lnTo>
                  <a:pt x="1082830" y="2697568"/>
                </a:lnTo>
                <a:lnTo>
                  <a:pt x="1128346" y="2706276"/>
                </a:lnTo>
                <a:lnTo>
                  <a:pt x="1174384" y="2713461"/>
                </a:lnTo>
                <a:lnTo>
                  <a:pt x="1220917" y="2719097"/>
                </a:lnTo>
                <a:lnTo>
                  <a:pt x="1267918" y="2723156"/>
                </a:lnTo>
                <a:lnTo>
                  <a:pt x="1315361" y="2725611"/>
                </a:lnTo>
                <a:lnTo>
                  <a:pt x="1363218" y="2726436"/>
                </a:lnTo>
                <a:lnTo>
                  <a:pt x="1411074" y="2725611"/>
                </a:lnTo>
                <a:lnTo>
                  <a:pt x="1458517" y="2723156"/>
                </a:lnTo>
                <a:lnTo>
                  <a:pt x="1505518" y="2719097"/>
                </a:lnTo>
                <a:lnTo>
                  <a:pt x="1552051" y="2713461"/>
                </a:lnTo>
                <a:lnTo>
                  <a:pt x="1598089" y="2706276"/>
                </a:lnTo>
                <a:lnTo>
                  <a:pt x="1643605" y="2697568"/>
                </a:lnTo>
                <a:lnTo>
                  <a:pt x="1688572" y="2687364"/>
                </a:lnTo>
                <a:lnTo>
                  <a:pt x="1732962" y="2675692"/>
                </a:lnTo>
                <a:lnTo>
                  <a:pt x="1776749" y="2662578"/>
                </a:lnTo>
                <a:lnTo>
                  <a:pt x="1819906" y="2648050"/>
                </a:lnTo>
                <a:lnTo>
                  <a:pt x="1862405" y="2632134"/>
                </a:lnTo>
                <a:lnTo>
                  <a:pt x="1904219" y="2614858"/>
                </a:lnTo>
                <a:lnTo>
                  <a:pt x="1945323" y="2596248"/>
                </a:lnTo>
                <a:lnTo>
                  <a:pt x="1985687" y="2576333"/>
                </a:lnTo>
                <a:lnTo>
                  <a:pt x="2025286" y="2555137"/>
                </a:lnTo>
                <a:lnTo>
                  <a:pt x="2064093" y="2532690"/>
                </a:lnTo>
                <a:lnTo>
                  <a:pt x="2102080" y="2509017"/>
                </a:lnTo>
                <a:lnTo>
                  <a:pt x="2139220" y="2484146"/>
                </a:lnTo>
                <a:lnTo>
                  <a:pt x="2175486" y="2458104"/>
                </a:lnTo>
                <a:lnTo>
                  <a:pt x="2210852" y="2430918"/>
                </a:lnTo>
                <a:lnTo>
                  <a:pt x="2245290" y="2402615"/>
                </a:lnTo>
                <a:lnTo>
                  <a:pt x="2278773" y="2373222"/>
                </a:lnTo>
                <a:lnTo>
                  <a:pt x="2311274" y="2342766"/>
                </a:lnTo>
                <a:lnTo>
                  <a:pt x="2342766" y="2311274"/>
                </a:lnTo>
                <a:lnTo>
                  <a:pt x="2373222" y="2278773"/>
                </a:lnTo>
                <a:lnTo>
                  <a:pt x="2402615" y="2245290"/>
                </a:lnTo>
                <a:lnTo>
                  <a:pt x="2430918" y="2210852"/>
                </a:lnTo>
                <a:lnTo>
                  <a:pt x="2458104" y="2175486"/>
                </a:lnTo>
                <a:lnTo>
                  <a:pt x="2484146" y="2139220"/>
                </a:lnTo>
                <a:lnTo>
                  <a:pt x="2509017" y="2102080"/>
                </a:lnTo>
                <a:lnTo>
                  <a:pt x="2532690" y="2064093"/>
                </a:lnTo>
                <a:lnTo>
                  <a:pt x="2555137" y="2025286"/>
                </a:lnTo>
                <a:lnTo>
                  <a:pt x="2576333" y="1985687"/>
                </a:lnTo>
                <a:lnTo>
                  <a:pt x="2596248" y="1945323"/>
                </a:lnTo>
                <a:lnTo>
                  <a:pt x="2614858" y="1904219"/>
                </a:lnTo>
                <a:lnTo>
                  <a:pt x="2632134" y="1862405"/>
                </a:lnTo>
                <a:lnTo>
                  <a:pt x="2648050" y="1819906"/>
                </a:lnTo>
                <a:lnTo>
                  <a:pt x="2662578" y="1776749"/>
                </a:lnTo>
                <a:lnTo>
                  <a:pt x="2675692" y="1732962"/>
                </a:lnTo>
                <a:lnTo>
                  <a:pt x="2687364" y="1688572"/>
                </a:lnTo>
                <a:lnTo>
                  <a:pt x="2697568" y="1643605"/>
                </a:lnTo>
                <a:lnTo>
                  <a:pt x="2706276" y="1598089"/>
                </a:lnTo>
                <a:lnTo>
                  <a:pt x="2713461" y="1552051"/>
                </a:lnTo>
                <a:lnTo>
                  <a:pt x="2719097" y="1505518"/>
                </a:lnTo>
                <a:lnTo>
                  <a:pt x="2723156" y="1458517"/>
                </a:lnTo>
                <a:lnTo>
                  <a:pt x="2725611" y="1411074"/>
                </a:lnTo>
                <a:lnTo>
                  <a:pt x="2726436" y="1363218"/>
                </a:lnTo>
                <a:lnTo>
                  <a:pt x="2725611" y="1315361"/>
                </a:lnTo>
                <a:lnTo>
                  <a:pt x="2723156" y="1267918"/>
                </a:lnTo>
                <a:lnTo>
                  <a:pt x="2719097" y="1220917"/>
                </a:lnTo>
                <a:lnTo>
                  <a:pt x="2713461" y="1174384"/>
                </a:lnTo>
                <a:lnTo>
                  <a:pt x="2706276" y="1128346"/>
                </a:lnTo>
                <a:lnTo>
                  <a:pt x="2697568" y="1082830"/>
                </a:lnTo>
                <a:lnTo>
                  <a:pt x="2687364" y="1037863"/>
                </a:lnTo>
                <a:lnTo>
                  <a:pt x="2675692" y="993473"/>
                </a:lnTo>
                <a:lnTo>
                  <a:pt x="2662578" y="949686"/>
                </a:lnTo>
                <a:lnTo>
                  <a:pt x="2648050" y="906529"/>
                </a:lnTo>
                <a:lnTo>
                  <a:pt x="2632134" y="864030"/>
                </a:lnTo>
                <a:lnTo>
                  <a:pt x="2614858" y="822216"/>
                </a:lnTo>
                <a:lnTo>
                  <a:pt x="2596248" y="781112"/>
                </a:lnTo>
                <a:lnTo>
                  <a:pt x="2576333" y="740748"/>
                </a:lnTo>
                <a:lnTo>
                  <a:pt x="2555137" y="701149"/>
                </a:lnTo>
                <a:lnTo>
                  <a:pt x="2532690" y="662342"/>
                </a:lnTo>
                <a:lnTo>
                  <a:pt x="2509017" y="624355"/>
                </a:lnTo>
                <a:lnTo>
                  <a:pt x="2484146" y="587215"/>
                </a:lnTo>
                <a:lnTo>
                  <a:pt x="2458104" y="550949"/>
                </a:lnTo>
                <a:lnTo>
                  <a:pt x="2430918" y="515583"/>
                </a:lnTo>
                <a:lnTo>
                  <a:pt x="2402615" y="481145"/>
                </a:lnTo>
                <a:lnTo>
                  <a:pt x="2373222" y="447662"/>
                </a:lnTo>
                <a:lnTo>
                  <a:pt x="2342766" y="415161"/>
                </a:lnTo>
                <a:lnTo>
                  <a:pt x="2311274" y="383669"/>
                </a:lnTo>
                <a:lnTo>
                  <a:pt x="2278773" y="353213"/>
                </a:lnTo>
                <a:lnTo>
                  <a:pt x="2245290" y="323820"/>
                </a:lnTo>
                <a:lnTo>
                  <a:pt x="2210852" y="295517"/>
                </a:lnTo>
                <a:lnTo>
                  <a:pt x="2175486" y="268331"/>
                </a:lnTo>
                <a:lnTo>
                  <a:pt x="2139220" y="242289"/>
                </a:lnTo>
                <a:lnTo>
                  <a:pt x="2102080" y="217418"/>
                </a:lnTo>
                <a:lnTo>
                  <a:pt x="2064093" y="193745"/>
                </a:lnTo>
                <a:lnTo>
                  <a:pt x="2025286" y="171298"/>
                </a:lnTo>
                <a:lnTo>
                  <a:pt x="1985687" y="150102"/>
                </a:lnTo>
                <a:lnTo>
                  <a:pt x="1945323" y="130187"/>
                </a:lnTo>
                <a:lnTo>
                  <a:pt x="1904219" y="111577"/>
                </a:lnTo>
                <a:lnTo>
                  <a:pt x="1862405" y="94301"/>
                </a:lnTo>
                <a:lnTo>
                  <a:pt x="1819906" y="78385"/>
                </a:lnTo>
                <a:lnTo>
                  <a:pt x="1776749" y="63857"/>
                </a:lnTo>
                <a:lnTo>
                  <a:pt x="1732962" y="50743"/>
                </a:lnTo>
                <a:lnTo>
                  <a:pt x="1688572" y="39071"/>
                </a:lnTo>
                <a:lnTo>
                  <a:pt x="1643605" y="28867"/>
                </a:lnTo>
                <a:lnTo>
                  <a:pt x="1598089" y="20159"/>
                </a:lnTo>
                <a:lnTo>
                  <a:pt x="1552051" y="12974"/>
                </a:lnTo>
                <a:lnTo>
                  <a:pt x="1505518" y="7338"/>
                </a:lnTo>
                <a:lnTo>
                  <a:pt x="1458517" y="3279"/>
                </a:lnTo>
                <a:lnTo>
                  <a:pt x="1411074" y="824"/>
                </a:lnTo>
                <a:lnTo>
                  <a:pt x="13632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440430" y="1077467"/>
            <a:ext cx="2045018" cy="2726690"/>
          </a:xfrm>
          <a:custGeom>
            <a:avLst/>
            <a:gdLst/>
            <a:ahLst/>
            <a:cxnLst/>
            <a:rect l="l" t="t" r="r" b="b"/>
            <a:pathLst>
              <a:path w="2726690" h="2726690">
                <a:moveTo>
                  <a:pt x="0" y="1363218"/>
                </a:moveTo>
                <a:lnTo>
                  <a:pt x="824" y="1315361"/>
                </a:lnTo>
                <a:lnTo>
                  <a:pt x="3279" y="1267918"/>
                </a:lnTo>
                <a:lnTo>
                  <a:pt x="7338" y="1220917"/>
                </a:lnTo>
                <a:lnTo>
                  <a:pt x="12974" y="1174384"/>
                </a:lnTo>
                <a:lnTo>
                  <a:pt x="20159" y="1128346"/>
                </a:lnTo>
                <a:lnTo>
                  <a:pt x="28867" y="1082830"/>
                </a:lnTo>
                <a:lnTo>
                  <a:pt x="39071" y="1037863"/>
                </a:lnTo>
                <a:lnTo>
                  <a:pt x="50743" y="993473"/>
                </a:lnTo>
                <a:lnTo>
                  <a:pt x="63857" y="949686"/>
                </a:lnTo>
                <a:lnTo>
                  <a:pt x="78385" y="906529"/>
                </a:lnTo>
                <a:lnTo>
                  <a:pt x="94301" y="864030"/>
                </a:lnTo>
                <a:lnTo>
                  <a:pt x="111577" y="822216"/>
                </a:lnTo>
                <a:lnTo>
                  <a:pt x="130187" y="781112"/>
                </a:lnTo>
                <a:lnTo>
                  <a:pt x="150102" y="740748"/>
                </a:lnTo>
                <a:lnTo>
                  <a:pt x="171298" y="701149"/>
                </a:lnTo>
                <a:lnTo>
                  <a:pt x="193745" y="662342"/>
                </a:lnTo>
                <a:lnTo>
                  <a:pt x="217418" y="624355"/>
                </a:lnTo>
                <a:lnTo>
                  <a:pt x="242289" y="587215"/>
                </a:lnTo>
                <a:lnTo>
                  <a:pt x="268331" y="550949"/>
                </a:lnTo>
                <a:lnTo>
                  <a:pt x="295517" y="515583"/>
                </a:lnTo>
                <a:lnTo>
                  <a:pt x="323820" y="481145"/>
                </a:lnTo>
                <a:lnTo>
                  <a:pt x="353213" y="447662"/>
                </a:lnTo>
                <a:lnTo>
                  <a:pt x="383669" y="415161"/>
                </a:lnTo>
                <a:lnTo>
                  <a:pt x="415161" y="383669"/>
                </a:lnTo>
                <a:lnTo>
                  <a:pt x="447662" y="353213"/>
                </a:lnTo>
                <a:lnTo>
                  <a:pt x="481145" y="323820"/>
                </a:lnTo>
                <a:lnTo>
                  <a:pt x="515583" y="295517"/>
                </a:lnTo>
                <a:lnTo>
                  <a:pt x="550949" y="268331"/>
                </a:lnTo>
                <a:lnTo>
                  <a:pt x="587215" y="242289"/>
                </a:lnTo>
                <a:lnTo>
                  <a:pt x="624355" y="217418"/>
                </a:lnTo>
                <a:lnTo>
                  <a:pt x="662342" y="193745"/>
                </a:lnTo>
                <a:lnTo>
                  <a:pt x="701149" y="171298"/>
                </a:lnTo>
                <a:lnTo>
                  <a:pt x="740748" y="150102"/>
                </a:lnTo>
                <a:lnTo>
                  <a:pt x="781112" y="130187"/>
                </a:lnTo>
                <a:lnTo>
                  <a:pt x="822216" y="111577"/>
                </a:lnTo>
                <a:lnTo>
                  <a:pt x="864030" y="94301"/>
                </a:lnTo>
                <a:lnTo>
                  <a:pt x="906529" y="78385"/>
                </a:lnTo>
                <a:lnTo>
                  <a:pt x="949686" y="63857"/>
                </a:lnTo>
                <a:lnTo>
                  <a:pt x="993473" y="50743"/>
                </a:lnTo>
                <a:lnTo>
                  <a:pt x="1037863" y="39071"/>
                </a:lnTo>
                <a:lnTo>
                  <a:pt x="1082830" y="28867"/>
                </a:lnTo>
                <a:lnTo>
                  <a:pt x="1128346" y="20159"/>
                </a:lnTo>
                <a:lnTo>
                  <a:pt x="1174384" y="12974"/>
                </a:lnTo>
                <a:lnTo>
                  <a:pt x="1220917" y="7338"/>
                </a:lnTo>
                <a:lnTo>
                  <a:pt x="1267918" y="3279"/>
                </a:lnTo>
                <a:lnTo>
                  <a:pt x="1315361" y="824"/>
                </a:lnTo>
                <a:lnTo>
                  <a:pt x="1363218" y="0"/>
                </a:lnTo>
                <a:lnTo>
                  <a:pt x="1411074" y="824"/>
                </a:lnTo>
                <a:lnTo>
                  <a:pt x="1458517" y="3279"/>
                </a:lnTo>
                <a:lnTo>
                  <a:pt x="1505518" y="7338"/>
                </a:lnTo>
                <a:lnTo>
                  <a:pt x="1552051" y="12974"/>
                </a:lnTo>
                <a:lnTo>
                  <a:pt x="1598089" y="20159"/>
                </a:lnTo>
                <a:lnTo>
                  <a:pt x="1643605" y="28867"/>
                </a:lnTo>
                <a:lnTo>
                  <a:pt x="1688572" y="39071"/>
                </a:lnTo>
                <a:lnTo>
                  <a:pt x="1732962" y="50743"/>
                </a:lnTo>
                <a:lnTo>
                  <a:pt x="1776749" y="63857"/>
                </a:lnTo>
                <a:lnTo>
                  <a:pt x="1819906" y="78385"/>
                </a:lnTo>
                <a:lnTo>
                  <a:pt x="1862405" y="94301"/>
                </a:lnTo>
                <a:lnTo>
                  <a:pt x="1904219" y="111577"/>
                </a:lnTo>
                <a:lnTo>
                  <a:pt x="1945323" y="130187"/>
                </a:lnTo>
                <a:lnTo>
                  <a:pt x="1985687" y="150102"/>
                </a:lnTo>
                <a:lnTo>
                  <a:pt x="2025286" y="171298"/>
                </a:lnTo>
                <a:lnTo>
                  <a:pt x="2064093" y="193745"/>
                </a:lnTo>
                <a:lnTo>
                  <a:pt x="2102080" y="217418"/>
                </a:lnTo>
                <a:lnTo>
                  <a:pt x="2139220" y="242289"/>
                </a:lnTo>
                <a:lnTo>
                  <a:pt x="2175486" y="268331"/>
                </a:lnTo>
                <a:lnTo>
                  <a:pt x="2210852" y="295517"/>
                </a:lnTo>
                <a:lnTo>
                  <a:pt x="2245290" y="323820"/>
                </a:lnTo>
                <a:lnTo>
                  <a:pt x="2278773" y="353213"/>
                </a:lnTo>
                <a:lnTo>
                  <a:pt x="2311274" y="383669"/>
                </a:lnTo>
                <a:lnTo>
                  <a:pt x="2342766" y="415161"/>
                </a:lnTo>
                <a:lnTo>
                  <a:pt x="2373222" y="447662"/>
                </a:lnTo>
                <a:lnTo>
                  <a:pt x="2402615" y="481145"/>
                </a:lnTo>
                <a:lnTo>
                  <a:pt x="2430918" y="515583"/>
                </a:lnTo>
                <a:lnTo>
                  <a:pt x="2458104" y="550949"/>
                </a:lnTo>
                <a:lnTo>
                  <a:pt x="2484146" y="587215"/>
                </a:lnTo>
                <a:lnTo>
                  <a:pt x="2509017" y="624355"/>
                </a:lnTo>
                <a:lnTo>
                  <a:pt x="2532690" y="662342"/>
                </a:lnTo>
                <a:lnTo>
                  <a:pt x="2555137" y="701149"/>
                </a:lnTo>
                <a:lnTo>
                  <a:pt x="2576333" y="740748"/>
                </a:lnTo>
                <a:lnTo>
                  <a:pt x="2596248" y="781112"/>
                </a:lnTo>
                <a:lnTo>
                  <a:pt x="2614858" y="822216"/>
                </a:lnTo>
                <a:lnTo>
                  <a:pt x="2632134" y="864030"/>
                </a:lnTo>
                <a:lnTo>
                  <a:pt x="2648050" y="906529"/>
                </a:lnTo>
                <a:lnTo>
                  <a:pt x="2662578" y="949686"/>
                </a:lnTo>
                <a:lnTo>
                  <a:pt x="2675692" y="993473"/>
                </a:lnTo>
                <a:lnTo>
                  <a:pt x="2687364" y="1037863"/>
                </a:lnTo>
                <a:lnTo>
                  <a:pt x="2697568" y="1082830"/>
                </a:lnTo>
                <a:lnTo>
                  <a:pt x="2706276" y="1128346"/>
                </a:lnTo>
                <a:lnTo>
                  <a:pt x="2713461" y="1174384"/>
                </a:lnTo>
                <a:lnTo>
                  <a:pt x="2719097" y="1220917"/>
                </a:lnTo>
                <a:lnTo>
                  <a:pt x="2723156" y="1267918"/>
                </a:lnTo>
                <a:lnTo>
                  <a:pt x="2725611" y="1315361"/>
                </a:lnTo>
                <a:lnTo>
                  <a:pt x="2726436" y="1363218"/>
                </a:lnTo>
                <a:lnTo>
                  <a:pt x="2725611" y="1411074"/>
                </a:lnTo>
                <a:lnTo>
                  <a:pt x="2723156" y="1458517"/>
                </a:lnTo>
                <a:lnTo>
                  <a:pt x="2719097" y="1505518"/>
                </a:lnTo>
                <a:lnTo>
                  <a:pt x="2713461" y="1552051"/>
                </a:lnTo>
                <a:lnTo>
                  <a:pt x="2706276" y="1598089"/>
                </a:lnTo>
                <a:lnTo>
                  <a:pt x="2697568" y="1643605"/>
                </a:lnTo>
                <a:lnTo>
                  <a:pt x="2687364" y="1688572"/>
                </a:lnTo>
                <a:lnTo>
                  <a:pt x="2675692" y="1732962"/>
                </a:lnTo>
                <a:lnTo>
                  <a:pt x="2662578" y="1776749"/>
                </a:lnTo>
                <a:lnTo>
                  <a:pt x="2648050" y="1819906"/>
                </a:lnTo>
                <a:lnTo>
                  <a:pt x="2632134" y="1862405"/>
                </a:lnTo>
                <a:lnTo>
                  <a:pt x="2614858" y="1904219"/>
                </a:lnTo>
                <a:lnTo>
                  <a:pt x="2596248" y="1945323"/>
                </a:lnTo>
                <a:lnTo>
                  <a:pt x="2576333" y="1985687"/>
                </a:lnTo>
                <a:lnTo>
                  <a:pt x="2555137" y="2025286"/>
                </a:lnTo>
                <a:lnTo>
                  <a:pt x="2532690" y="2064093"/>
                </a:lnTo>
                <a:lnTo>
                  <a:pt x="2509017" y="2102080"/>
                </a:lnTo>
                <a:lnTo>
                  <a:pt x="2484146" y="2139220"/>
                </a:lnTo>
                <a:lnTo>
                  <a:pt x="2458104" y="2175486"/>
                </a:lnTo>
                <a:lnTo>
                  <a:pt x="2430918" y="2210852"/>
                </a:lnTo>
                <a:lnTo>
                  <a:pt x="2402615" y="2245290"/>
                </a:lnTo>
                <a:lnTo>
                  <a:pt x="2373222" y="2278773"/>
                </a:lnTo>
                <a:lnTo>
                  <a:pt x="2342766" y="2311274"/>
                </a:lnTo>
                <a:lnTo>
                  <a:pt x="2311274" y="2342766"/>
                </a:lnTo>
                <a:lnTo>
                  <a:pt x="2278773" y="2373222"/>
                </a:lnTo>
                <a:lnTo>
                  <a:pt x="2245290" y="2402615"/>
                </a:lnTo>
                <a:lnTo>
                  <a:pt x="2210852" y="2430918"/>
                </a:lnTo>
                <a:lnTo>
                  <a:pt x="2175486" y="2458104"/>
                </a:lnTo>
                <a:lnTo>
                  <a:pt x="2139220" y="2484146"/>
                </a:lnTo>
                <a:lnTo>
                  <a:pt x="2102080" y="2509017"/>
                </a:lnTo>
                <a:lnTo>
                  <a:pt x="2064093" y="2532690"/>
                </a:lnTo>
                <a:lnTo>
                  <a:pt x="2025286" y="2555137"/>
                </a:lnTo>
                <a:lnTo>
                  <a:pt x="1985687" y="2576333"/>
                </a:lnTo>
                <a:lnTo>
                  <a:pt x="1945323" y="2596248"/>
                </a:lnTo>
                <a:lnTo>
                  <a:pt x="1904219" y="2614858"/>
                </a:lnTo>
                <a:lnTo>
                  <a:pt x="1862405" y="2632134"/>
                </a:lnTo>
                <a:lnTo>
                  <a:pt x="1819906" y="2648050"/>
                </a:lnTo>
                <a:lnTo>
                  <a:pt x="1776749" y="2662578"/>
                </a:lnTo>
                <a:lnTo>
                  <a:pt x="1732962" y="2675692"/>
                </a:lnTo>
                <a:lnTo>
                  <a:pt x="1688572" y="2687364"/>
                </a:lnTo>
                <a:lnTo>
                  <a:pt x="1643605" y="2697568"/>
                </a:lnTo>
                <a:lnTo>
                  <a:pt x="1598089" y="2706276"/>
                </a:lnTo>
                <a:lnTo>
                  <a:pt x="1552051" y="2713461"/>
                </a:lnTo>
                <a:lnTo>
                  <a:pt x="1505518" y="2719097"/>
                </a:lnTo>
                <a:lnTo>
                  <a:pt x="1458517" y="2723156"/>
                </a:lnTo>
                <a:lnTo>
                  <a:pt x="1411074" y="2725611"/>
                </a:lnTo>
                <a:lnTo>
                  <a:pt x="1363218" y="2726436"/>
                </a:lnTo>
                <a:lnTo>
                  <a:pt x="1315361" y="2725611"/>
                </a:lnTo>
                <a:lnTo>
                  <a:pt x="1267918" y="2723156"/>
                </a:lnTo>
                <a:lnTo>
                  <a:pt x="1220917" y="2719097"/>
                </a:lnTo>
                <a:lnTo>
                  <a:pt x="1174384" y="2713461"/>
                </a:lnTo>
                <a:lnTo>
                  <a:pt x="1128346" y="2706276"/>
                </a:lnTo>
                <a:lnTo>
                  <a:pt x="1082830" y="2697568"/>
                </a:lnTo>
                <a:lnTo>
                  <a:pt x="1037863" y="2687364"/>
                </a:lnTo>
                <a:lnTo>
                  <a:pt x="993473" y="2675692"/>
                </a:lnTo>
                <a:lnTo>
                  <a:pt x="949686" y="2662578"/>
                </a:lnTo>
                <a:lnTo>
                  <a:pt x="906529" y="2648050"/>
                </a:lnTo>
                <a:lnTo>
                  <a:pt x="864030" y="2632134"/>
                </a:lnTo>
                <a:lnTo>
                  <a:pt x="822216" y="2614858"/>
                </a:lnTo>
                <a:lnTo>
                  <a:pt x="781112" y="2596248"/>
                </a:lnTo>
                <a:lnTo>
                  <a:pt x="740748" y="2576333"/>
                </a:lnTo>
                <a:lnTo>
                  <a:pt x="701149" y="2555137"/>
                </a:lnTo>
                <a:lnTo>
                  <a:pt x="662342" y="2532690"/>
                </a:lnTo>
                <a:lnTo>
                  <a:pt x="624355" y="2509017"/>
                </a:lnTo>
                <a:lnTo>
                  <a:pt x="587215" y="2484146"/>
                </a:lnTo>
                <a:lnTo>
                  <a:pt x="550949" y="2458104"/>
                </a:lnTo>
                <a:lnTo>
                  <a:pt x="515583" y="2430918"/>
                </a:lnTo>
                <a:lnTo>
                  <a:pt x="481145" y="2402615"/>
                </a:lnTo>
                <a:lnTo>
                  <a:pt x="447662" y="2373222"/>
                </a:lnTo>
                <a:lnTo>
                  <a:pt x="415161" y="2342766"/>
                </a:lnTo>
                <a:lnTo>
                  <a:pt x="383669" y="2311274"/>
                </a:lnTo>
                <a:lnTo>
                  <a:pt x="353213" y="2278773"/>
                </a:lnTo>
                <a:lnTo>
                  <a:pt x="323820" y="2245290"/>
                </a:lnTo>
                <a:lnTo>
                  <a:pt x="295517" y="2210852"/>
                </a:lnTo>
                <a:lnTo>
                  <a:pt x="268331" y="2175486"/>
                </a:lnTo>
                <a:lnTo>
                  <a:pt x="242289" y="2139220"/>
                </a:lnTo>
                <a:lnTo>
                  <a:pt x="217418" y="2102080"/>
                </a:lnTo>
                <a:lnTo>
                  <a:pt x="193745" y="2064093"/>
                </a:lnTo>
                <a:lnTo>
                  <a:pt x="171298" y="2025286"/>
                </a:lnTo>
                <a:lnTo>
                  <a:pt x="150102" y="1985687"/>
                </a:lnTo>
                <a:lnTo>
                  <a:pt x="130187" y="1945323"/>
                </a:lnTo>
                <a:lnTo>
                  <a:pt x="111577" y="1904219"/>
                </a:lnTo>
                <a:lnTo>
                  <a:pt x="94301" y="1862405"/>
                </a:lnTo>
                <a:lnTo>
                  <a:pt x="78385" y="1819906"/>
                </a:lnTo>
                <a:lnTo>
                  <a:pt x="63857" y="1776749"/>
                </a:lnTo>
                <a:lnTo>
                  <a:pt x="50743" y="1732962"/>
                </a:lnTo>
                <a:lnTo>
                  <a:pt x="39071" y="1688572"/>
                </a:lnTo>
                <a:lnTo>
                  <a:pt x="28867" y="1643605"/>
                </a:lnTo>
                <a:lnTo>
                  <a:pt x="20159" y="1598089"/>
                </a:lnTo>
                <a:lnTo>
                  <a:pt x="12974" y="1552051"/>
                </a:lnTo>
                <a:lnTo>
                  <a:pt x="7338" y="1505518"/>
                </a:lnTo>
                <a:lnTo>
                  <a:pt x="3279" y="1458517"/>
                </a:lnTo>
                <a:lnTo>
                  <a:pt x="824" y="1411074"/>
                </a:lnTo>
                <a:lnTo>
                  <a:pt x="0" y="1363218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4683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662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349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7571" y="3788156"/>
            <a:ext cx="6868858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4683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9289" y="6505143"/>
            <a:ext cx="77153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pPr marL="127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149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xmlns="" id="{8190EBDF-8A86-4AC2-95C7-7B4325FC4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0"/>
            <a:ext cx="4184776" cy="6858000"/>
          </a:xfrm>
          <a:prstGeom prst="rect">
            <a:avLst/>
          </a:prstGeom>
        </p:spPr>
      </p:pic>
      <p:pic>
        <p:nvPicPr>
          <p:cNvPr id="5" name="รูปภาพ 4">
            <a:extLst>
              <a:ext uri="{FF2B5EF4-FFF2-40B4-BE49-F238E27FC236}">
                <a16:creationId xmlns:a16="http://schemas.microsoft.com/office/drawing/2014/main" xmlns="" id="{FC6548F5-0BDF-4FB1-ACC0-7A652D254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84" y="0"/>
            <a:ext cx="25274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8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86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3682" y="1506557"/>
            <a:ext cx="6724918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		</a:t>
            </a:r>
            <a:r>
              <a:rPr lang="th-TH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มติที่ประชุม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 2 , 3 , 4 ให้หาแบบแล้วนำเสนออีกครั้ง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มติที่ประชุมอนุมัติใช้งบนโยบายดำเนินการ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1677845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0</Words>
  <Application>Microsoft Office PowerPoint</Application>
  <PresentationFormat>นำเสนอทางหน้าจอ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5_Office Theme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NEC</dc:creator>
  <cp:lastModifiedBy>user1</cp:lastModifiedBy>
  <cp:revision>37</cp:revision>
  <dcterms:created xsi:type="dcterms:W3CDTF">2020-01-06T09:22:31Z</dcterms:created>
  <dcterms:modified xsi:type="dcterms:W3CDTF">2020-02-24T05:46:35Z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2020-01-06T00:00:00Z</vt:filetime>
  </property>
</Properties>
</file>