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62" r:id="rId2"/>
    <p:sldId id="266" r:id="rId3"/>
    <p:sldId id="263" r:id="rId4"/>
    <p:sldId id="265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57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เมษายน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น้ำหยด</c:v>
                </c:pt>
                <c:pt idx="1">
                  <c:v>ไม่เย็น</c:v>
                </c:pt>
                <c:pt idx="2">
                  <c:v>ขอล้างแอร์</c:v>
                </c:pt>
                <c:pt idx="3">
                  <c:v>ตู่เย็นไม่เย็น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7C-4CF7-A265-2BB570F429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พฤษภาคม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น้ำหยด</c:v>
                </c:pt>
                <c:pt idx="1">
                  <c:v>ไม่เย็น</c:v>
                </c:pt>
                <c:pt idx="2">
                  <c:v>ขอล้างแอร์</c:v>
                </c:pt>
                <c:pt idx="3">
                  <c:v>ตู่เย็นไม่เย็น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83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7C-4CF7-A265-2BB570F429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มิถุนายน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น้ำหยด</c:v>
                </c:pt>
                <c:pt idx="1">
                  <c:v>ไม่เย็น</c:v>
                </c:pt>
                <c:pt idx="2">
                  <c:v>ขอล้างแอร์</c:v>
                </c:pt>
                <c:pt idx="3">
                  <c:v>ตู่เย็นไม่เย็น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86</c:v>
                </c:pt>
                <c:pt idx="1">
                  <c:v>74</c:v>
                </c:pt>
                <c:pt idx="2">
                  <c:v>33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C6-48C7-8F15-F48EDC127F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กรกฎาคม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น้ำหยด</c:v>
                </c:pt>
                <c:pt idx="1">
                  <c:v>ไม่เย็น</c:v>
                </c:pt>
                <c:pt idx="2">
                  <c:v>ขอล้างแอร์</c:v>
                </c:pt>
                <c:pt idx="3">
                  <c:v>ตู่เย็นไม่เย็น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66</c:v>
                </c:pt>
                <c:pt idx="1">
                  <c:v>78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CD-4706-97B4-EA8B067A2B2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สิงหาคม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น้ำหยด</c:v>
                </c:pt>
                <c:pt idx="1">
                  <c:v>ไม่เย็น</c:v>
                </c:pt>
                <c:pt idx="2">
                  <c:v>ขอล้างแอร์</c:v>
                </c:pt>
                <c:pt idx="3">
                  <c:v>ตู่เย็นไม่เย็น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65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0D-4DEF-9245-924981930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933632"/>
        <c:axId val="124935168"/>
      </c:barChart>
      <c:catAx>
        <c:axId val="1249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4935168"/>
        <c:crosses val="autoZero"/>
        <c:auto val="1"/>
        <c:lblAlgn val="ctr"/>
        <c:lblOffset val="100"/>
        <c:noMultiLvlLbl val="0"/>
      </c:catAx>
      <c:valAx>
        <c:axId val="12493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49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5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95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4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624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71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7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42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807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4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693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2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14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15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9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2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16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9F257D-4A4B-4AC5-9BA2-F5DEF3E6A0B6}" type="datetimeFigureOut">
              <a:rPr lang="th-TH" smtClean="0"/>
              <a:t>14/09/63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B1C2C9-4436-4317-B96D-6A5084F01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00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19871CF-9A15-4329-BD21-0F57B8538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04757"/>
            <a:ext cx="6815669" cy="1515533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7AD392EC-D83F-484F-A77E-4DC856C0E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89106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เมษายน - กรกฎาคม พ.ศ.2563</a:t>
            </a:r>
          </a:p>
        </p:txBody>
      </p:sp>
    </p:spTree>
    <p:extLst>
      <p:ext uri="{BB962C8B-B14F-4D97-AF65-F5344CB8AC3E}">
        <p14:creationId xmlns:p14="http://schemas.microsoft.com/office/powerpoint/2010/main" val="167293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9078ED0D-8DD6-488C-B23E-FFCE7B65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วิเคราะห์งานซ่อม</a:t>
            </a:r>
          </a:p>
        </p:txBody>
      </p:sp>
      <p:graphicFrame>
        <p:nvGraphicFrame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6DA0CE1D-81C7-4302-A6A3-837449220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01632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54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022C1F7-3D1D-4B40-8730-159DBE9B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 เดือนเมษายน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77FE03A2-451F-4341-B707-37E59C904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781" y="2609850"/>
            <a:ext cx="3640281" cy="23083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1.น้ำหยดทั้งหมด 76 งา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Condense 26 งาน</a:t>
            </a:r>
          </a:p>
          <a:p>
            <a:pPr lvl="1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ฟิลเตอร์สกปรก 21 งาน</a:t>
            </a:r>
          </a:p>
          <a:p>
            <a:pPr lvl="1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ท่อตัน 23 งาน</a:t>
            </a:r>
          </a:p>
          <a:p>
            <a:pPr lvl="1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ปั้มน้ำทิ้งแอร์เสีย</a:t>
            </a:r>
          </a:p>
          <a:p>
            <a:pPr marL="457200" lvl="1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buFontTx/>
              <a:buChar char="-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l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 algn="l">
              <a:buFontTx/>
              <a:buChar char="-"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F585C67D-8EDD-1747-B5CC-CB73AB2C5196}"/>
              </a:ext>
            </a:extLst>
          </p:cNvPr>
          <p:cNvSpPr txBox="1"/>
          <p:nvPr/>
        </p:nvSpPr>
        <p:spPr>
          <a:xfrm>
            <a:off x="4984001" y="2609850"/>
            <a:ext cx="44215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2.ไม่เย็น 66 งาน</a:t>
            </a:r>
          </a:p>
          <a:p>
            <a:pPr lvl="1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ฟิลเตอร์สกปรก 26 งาน</a:t>
            </a:r>
          </a:p>
          <a:p>
            <a:pPr marL="800100" lvl="1" indent="-34290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แผงควบคุมแอร์เสีย 3 งาน</a:t>
            </a:r>
          </a:p>
          <a:p>
            <a:pPr marL="800100" lvl="1" indent="-34290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คาปาเสีย 10 งาน</a:t>
            </a:r>
          </a:p>
          <a:p>
            <a:pPr marL="800100" lvl="1" indent="-34290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พัดลมเสีย 7 งาน</a:t>
            </a:r>
          </a:p>
          <a:p>
            <a:pPr marL="800100" lvl="1" indent="-34290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สภาพแวดล้อมในที่ทำงาน 6 งาน</a:t>
            </a:r>
          </a:p>
          <a:p>
            <a:pPr marL="800100" lvl="1" indent="-34290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คอมเสีย 4 งาน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948B5F32-6094-954C-B04B-1A48BAA31795}"/>
              </a:ext>
            </a:extLst>
          </p:cNvPr>
          <p:cNvSpPr txBox="1"/>
          <p:nvPr/>
        </p:nvSpPr>
        <p:spPr>
          <a:xfrm>
            <a:off x="696932" y="1392982"/>
            <a:ext cx="1795649" cy="97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5C819746-27DC-E84E-BA60-D626595F034B}"/>
              </a:ext>
            </a:extLst>
          </p:cNvPr>
          <p:cNvSpPr txBox="1"/>
          <p:nvPr/>
        </p:nvSpPr>
        <p:spPr>
          <a:xfrm>
            <a:off x="2492581" y="2000195"/>
            <a:ext cx="200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 142 งาน</a:t>
            </a:r>
          </a:p>
        </p:txBody>
      </p:sp>
      <p:cxnSp>
        <p:nvCxnSpPr>
          <p:cNvPr id="20" name="ตัวเชื่อมต่อตรง 19">
            <a:extLst>
              <a:ext uri="{FF2B5EF4-FFF2-40B4-BE49-F238E27FC236}">
                <a16:creationId xmlns="" xmlns:a16="http://schemas.microsoft.com/office/drawing/2014/main" id="{1C3E2493-709E-4CC3-B4E7-A6A905AF8B98}"/>
              </a:ext>
            </a:extLst>
          </p:cNvPr>
          <p:cNvCxnSpPr>
            <a:cxnSpLocks/>
          </p:cNvCxnSpPr>
          <p:nvPr/>
        </p:nvCxnSpPr>
        <p:spPr>
          <a:xfrm flipH="1">
            <a:off x="4676775" y="2523415"/>
            <a:ext cx="1" cy="3266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6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022C1F7-3D1D-4B40-8730-159DBE9B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 เดือนพฤษภาคม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77FE03A2-451F-4341-B707-37E59C904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667" y="2023134"/>
            <a:ext cx="2285750" cy="525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ทั้งหมด 180 งาน </a:t>
            </a:r>
          </a:p>
          <a:p>
            <a:pPr marL="0" indent="0" algn="l">
              <a:buNone/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 algn="l">
              <a:buFontTx/>
              <a:buChar char="-"/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19EECAF2-8671-584F-AA5A-209AAB58EECD}"/>
              </a:ext>
            </a:extLst>
          </p:cNvPr>
          <p:cNvSpPr txBox="1"/>
          <p:nvPr/>
        </p:nvSpPr>
        <p:spPr>
          <a:xfrm>
            <a:off x="1694016" y="2591541"/>
            <a:ext cx="28863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1.น้ำหยด 83 งาน</a:t>
            </a:r>
          </a:p>
          <a:p>
            <a:pPr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ฟิลเตอร์สกปรก 24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Condenes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24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ท่อตัน 22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ปั้ม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 8 งาน</a:t>
            </a:r>
          </a:p>
          <a:p>
            <a:pPr marL="742950" lvl="1" indent="-285750">
              <a:buFontTx/>
              <a:buChar char="-"/>
            </a:pPr>
            <a:endParaRPr lang="th-TH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18E9E371-29C0-644D-8034-29675C4D6119}"/>
              </a:ext>
            </a:extLst>
          </p:cNvPr>
          <p:cNvSpPr txBox="1"/>
          <p:nvPr/>
        </p:nvSpPr>
        <p:spPr>
          <a:xfrm>
            <a:off x="5620047" y="2548864"/>
            <a:ext cx="39831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2.ไม่เย็น 97 งาน</a:t>
            </a:r>
          </a:p>
          <a:p>
            <a:pPr lvl="1"/>
            <a:r>
              <a:rPr lang="th-TH" dirty="0"/>
              <a:t>-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ฟิลเตอร์สกปรก 38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แผงควบคุมเสีย 16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สภาพเวียดล้อมที่ทำงาน 10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คาปาเสีย 9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พัดลมเสีย 8 งาน</a:t>
            </a:r>
          </a:p>
          <a:p>
            <a:pPr marL="742950" lvl="1" indent="-285750">
              <a:buFontTx/>
              <a:buChar char="-"/>
            </a:pPr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แม็กซ์เนติก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งาน</a:t>
            </a:r>
          </a:p>
          <a:p>
            <a:pPr marL="742950" lvl="1" indent="-285750">
              <a:buFontTx/>
              <a:buChar char="-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ใบงานซ้ำ 8 งาน</a:t>
            </a:r>
          </a:p>
          <a:p>
            <a:pPr lvl="1"/>
            <a:endParaRPr lang="th-TH" dirty="0"/>
          </a:p>
        </p:txBody>
      </p:sp>
      <p:cxnSp>
        <p:nvCxnSpPr>
          <p:cNvPr id="7" name="ตัวเชื่อมต่อตรง 6">
            <a:extLst>
              <a:ext uri="{FF2B5EF4-FFF2-40B4-BE49-F238E27FC236}">
                <a16:creationId xmlns="" xmlns:a16="http://schemas.microsoft.com/office/drawing/2014/main" id="{56C87215-F425-41F9-8480-BD76B1F693D6}"/>
              </a:ext>
            </a:extLst>
          </p:cNvPr>
          <p:cNvCxnSpPr/>
          <p:nvPr/>
        </p:nvCxnSpPr>
        <p:spPr>
          <a:xfrm>
            <a:off x="5200650" y="2591541"/>
            <a:ext cx="0" cy="344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02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C067F94-95D5-4837-9649-FB079296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 เดือนมิถุนายน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93CACFB3-9CF7-4BD8-9807-E2D29185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09775"/>
            <a:ext cx="9601196" cy="44481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</a:t>
            </a:r>
            <a:r>
              <a:rPr lang="th-TH" sz="34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มีงานเข้าทั้ง 201 งาน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</a:t>
            </a:r>
            <a:r>
              <a:rPr lang="th-TH" sz="34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น้ำหยด 86 งาน</a:t>
            </a:r>
            <a:r>
              <a:rPr lang="th-TH" sz="34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</a:t>
            </a:r>
            <a:r>
              <a:rPr lang="th-TH" sz="4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ไม่เย็น 74 งาน</a:t>
            </a:r>
          </a:p>
          <a:p>
            <a:pPr marL="0" indent="0">
              <a:buNone/>
            </a:pPr>
            <a:r>
              <a:rPr lang="th-TH" sz="34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1.ฟิลเตอร์สกปรก 40 งาน	</a:t>
            </a:r>
            <a:r>
              <a:rPr lang="th-TH" sz="2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</a:t>
            </a:r>
            <a:r>
              <a:rPr lang="th-TH" sz="40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1.ฟิลเตอร์สกปรก 33 งาน</a:t>
            </a:r>
          </a:p>
          <a:p>
            <a:pPr marL="0" indent="0">
              <a:buNone/>
            </a:pPr>
            <a:r>
              <a:rPr lang="th-TH" sz="44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2.คอนเด</a:t>
            </a:r>
            <a:r>
              <a:rPr lang="th-TH" sz="4400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้น</a:t>
            </a:r>
            <a:r>
              <a:rPr lang="th-TH" sz="44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 23 งาน</a:t>
            </a: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2.อุปกรณ์อิเล็กทรอนิกส์เสื่อม 33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3.ท่อตัน 14 งาน					- มอเตอร์เสีย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4.</a:t>
            </a:r>
            <a:r>
              <a:rPr lang="th-TH" sz="3800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ปั้ม</a:t>
            </a: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เสีย 9 งาน					- คาปาซิเตอร์เสีย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แผงควบคุมเสีย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รั่ว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3.สภาพแวดล้อมในที่ทำงาน 8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เปิดประตูและหน้าต่างเปิดทิ้งไว้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ผนังเป็นประจก ทำให้เกิดความร้อนมากกว่าปกติ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="" xmlns:a16="http://schemas.microsoft.com/office/drawing/2014/main" id="{8CD0766F-DFEA-4858-98A1-10C8D94B5AD6}"/>
              </a:ext>
            </a:extLst>
          </p:cNvPr>
          <p:cNvCxnSpPr>
            <a:cxnSpLocks/>
          </p:cNvCxnSpPr>
          <p:nvPr/>
        </p:nvCxnSpPr>
        <p:spPr>
          <a:xfrm>
            <a:off x="3924300" y="2609850"/>
            <a:ext cx="0" cy="314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2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C067F94-95D5-4837-9649-FB079296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 เดือนกรกฎาคม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93CACFB3-9CF7-4BD8-9807-E2D29185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09775"/>
            <a:ext cx="9872708" cy="44481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</a:t>
            </a:r>
            <a:r>
              <a:rPr lang="th-TH" sz="34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มีงานเข้าทั้ง 152 งาน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</a:t>
            </a:r>
            <a:r>
              <a:rPr lang="th-TH" sz="34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น้ำหยด 66 งาน</a:t>
            </a:r>
            <a:r>
              <a:rPr lang="th-TH" sz="34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</a:t>
            </a:r>
            <a:r>
              <a:rPr lang="th-TH" sz="4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ไม่เย็น 78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1.ฟิลเตอร์สกปรก 42 งาน			1.ฟิลเตอร์สกปรก 38 งาน							4.ตู้น้ำร้อนน้ำเย็น 3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2.คอนเด</a:t>
            </a:r>
            <a:r>
              <a:rPr lang="th-TH" sz="3800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้น</a:t>
            </a: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 12 งาน				2.อุปกรณ์อิเล็กทรอนิกส์เสื่อม 40 งาน						-ก๊อกน้ำดื่มเสีย 2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3.</a:t>
            </a:r>
            <a:r>
              <a:rPr lang="th-TH" sz="3800" dirty="0" err="1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ปั้ม</a:t>
            </a: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น้ำเสีย 8 งาน					- มอเตอร์เสีย								-ตู้เย็นขอบยางหลุด 1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4.ท่อตัน 4 งาน					- คาปาซิเตอร์เสีย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แผงควบคุมเสีย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รั่ว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3.สภาพแวดล้อมในที่ทำงาน 5 งาน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เปิดประตูและหน้าต่างเปิดทิ้งไว้</a:t>
            </a:r>
          </a:p>
          <a:p>
            <a:pPr marL="0" indent="0">
              <a:buNone/>
            </a:pPr>
            <a:r>
              <a:rPr lang="th-TH" sz="3800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ผนังเป็นประจก ทำให้เกิดความร้อนมากกว่าปกติ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="" xmlns:a16="http://schemas.microsoft.com/office/drawing/2014/main" id="{8CD0766F-DFEA-4858-98A1-10C8D94B5AD6}"/>
              </a:ext>
            </a:extLst>
          </p:cNvPr>
          <p:cNvCxnSpPr>
            <a:cxnSpLocks/>
          </p:cNvCxnSpPr>
          <p:nvPr/>
        </p:nvCxnSpPr>
        <p:spPr>
          <a:xfrm>
            <a:off x="3924300" y="2609850"/>
            <a:ext cx="0" cy="314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4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C067F94-95D5-4837-9649-FB079296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2523"/>
            <a:ext cx="9601196" cy="1303867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วิเคราะห์ใบงานซ่อม เดือนสิงหาคม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93CACFB3-9CF7-4BD8-9807-E2D29185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775637"/>
            <a:ext cx="9601196" cy="480660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</a:t>
            </a:r>
            <a:r>
              <a:rPr lang="th-TH" sz="74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มีงานเข้าทั้ง 135 </a:t>
            </a:r>
            <a:r>
              <a:rPr lang="th-TH" sz="7400" b="1" dirty="0" smtClean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งาน</a:t>
            </a:r>
            <a:endParaRPr lang="th-TH" sz="6200" b="1" dirty="0" smtClean="0">
              <a:latin typeface="TH SarabunPSK" panose="020B0500040200020003" pitchFamily="34" charset="-34"/>
              <a:ea typeface="Linux Biolinum G" panose="02000503000000000000" pitchFamily="2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5500" b="1" dirty="0">
              <a:latin typeface="TH SarabunPSK" panose="020B0500040200020003" pitchFamily="34" charset="-34"/>
              <a:ea typeface="Linux Biolinum G" panose="02000503000000000000" pitchFamily="2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น้ำหยด 65 งาน</a:t>
            </a:r>
            <a:r>
              <a:rPr lang="th-TH" sz="4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</a:t>
            </a: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ไม่เย็น 70 งาน</a:t>
            </a:r>
          </a:p>
          <a:p>
            <a:pPr marL="0" indent="0">
              <a:buNone/>
            </a:pP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1.ฟิลเตอร์สกปรก 23 งาน			1.ฟิลเตอร์สกปรก 24 งาน</a:t>
            </a:r>
          </a:p>
          <a:p>
            <a:pPr marL="0" indent="0">
              <a:buNone/>
            </a:pP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2.คอน</a:t>
            </a:r>
            <a:r>
              <a:rPr lang="th-TH" sz="6000" b="1" dirty="0" smtClean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เด้น </a:t>
            </a: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15 งาน				2.อุปกรณ์อิเล็กทรอนิกส์เสื่อม 26 งาน</a:t>
            </a:r>
          </a:p>
          <a:p>
            <a:pPr marL="0" indent="0">
              <a:buNone/>
            </a:pP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3.ท่อตัน 10 งาน					- มอเตอร์เสีย</a:t>
            </a:r>
          </a:p>
          <a:p>
            <a:pPr marL="0" indent="0">
              <a:buNone/>
            </a:pP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4.ปั้มเสีย 22 งาน					- คาปาซิเตอร์เสีย</a:t>
            </a:r>
          </a:p>
          <a:p>
            <a:pPr marL="0" indent="0">
              <a:buNone/>
            </a:pP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แผงควบคุมเสีย</a:t>
            </a:r>
          </a:p>
          <a:p>
            <a:pPr marL="0" indent="0">
              <a:buNone/>
            </a:pP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รั่ว</a:t>
            </a:r>
          </a:p>
          <a:p>
            <a:pPr marL="0" indent="0">
              <a:buNone/>
            </a:pP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3.สภาพแวดล้อมในที่ทำงาน 20 งาน</a:t>
            </a:r>
          </a:p>
          <a:p>
            <a:pPr marL="0" indent="0">
              <a:buNone/>
            </a:pP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เปิดประตูและหน้าต่างเปิดทิ้งไว้</a:t>
            </a:r>
          </a:p>
          <a:p>
            <a:pPr marL="0" indent="0">
              <a:buNone/>
            </a:pPr>
            <a:r>
              <a:rPr lang="th-TH" sz="6000" b="1" dirty="0">
                <a:latin typeface="TH SarabunPSK" panose="020B0500040200020003" pitchFamily="34" charset="-34"/>
                <a:ea typeface="Linux Biolinum G" panose="02000503000000000000" pitchFamily="2" charset="0"/>
                <a:cs typeface="TH SarabunPSK" panose="020B0500040200020003" pitchFamily="34" charset="-34"/>
              </a:rPr>
              <a:t>							- ผนังเป็นประจก ทำให้เกิดความร้อนมากกว่าปกติ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="" xmlns:a16="http://schemas.microsoft.com/office/drawing/2014/main" id="{8CD0766F-DFEA-4858-98A1-10C8D94B5AD6}"/>
              </a:ext>
            </a:extLst>
          </p:cNvPr>
          <p:cNvCxnSpPr>
            <a:cxnSpLocks/>
          </p:cNvCxnSpPr>
          <p:nvPr/>
        </p:nvCxnSpPr>
        <p:spPr>
          <a:xfrm>
            <a:off x="3924300" y="2609850"/>
            <a:ext cx="0" cy="314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73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174</Words>
  <Application>Microsoft Office PowerPoint</Application>
  <PresentationFormat>กำหนดเอง</PresentationFormat>
  <Paragraphs>75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ชีวภาพ</vt:lpstr>
      <vt:lpstr>วิเคราะห์ใบงานซ่อม</vt:lpstr>
      <vt:lpstr>วิเคราะห์งานซ่อม</vt:lpstr>
      <vt:lpstr>วิเคราะห์ใบงานซ่อม เดือนเมษายน</vt:lpstr>
      <vt:lpstr>วิเคราะห์ใบงานซ่อม เดือนพฤษภาคม</vt:lpstr>
      <vt:lpstr>วิเคราะห์ใบงานซ่อม เดือนมิถุนายน</vt:lpstr>
      <vt:lpstr>วิเคราะห์ใบงานซ่อม เดือนกรกฎาคม</vt:lpstr>
      <vt:lpstr>วิเคราะห์ใบงานซ่อม เดือนสิงหาคม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วิเคราะห์ใบงานซ่อมซ้ำหลังทำ C.M.</dc:title>
  <dc:creator>Tharadon Wongkuru</dc:creator>
  <cp:lastModifiedBy>user1</cp:lastModifiedBy>
  <cp:revision>14</cp:revision>
  <dcterms:created xsi:type="dcterms:W3CDTF">2020-02-24T13:46:59Z</dcterms:created>
  <dcterms:modified xsi:type="dcterms:W3CDTF">2020-09-14T08:12:52Z</dcterms:modified>
</cp:coreProperties>
</file>