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38DBD2A-1FCD-4A17-AC54-BE95B4F72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24320"/>
            <a:ext cx="9019765" cy="972840"/>
          </a:xfrm>
        </p:spPr>
        <p:txBody>
          <a:bodyPr/>
          <a:lstStyle/>
          <a:p>
            <a:pPr algn="ctr"/>
            <a:r>
              <a:rPr lang="th-TH" dirty="0"/>
              <a:t>สถิติใบงานซ่อมเครื่องปรับอากาศ</a:t>
            </a:r>
            <a:br>
              <a:rPr lang="th-TH" dirty="0"/>
            </a:br>
            <a:r>
              <a:rPr lang="th-TH" dirty="0"/>
              <a:t>เดือน มิถุนายน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558B4F0-7A21-49C6-AAEF-FD42FC644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มีงานเข้าทั้งหมด 201 งาน</a:t>
            </a:r>
          </a:p>
        </p:txBody>
      </p:sp>
    </p:spTree>
    <p:extLst>
      <p:ext uri="{BB962C8B-B14F-4D97-AF65-F5344CB8AC3E}">
        <p14:creationId xmlns:p14="http://schemas.microsoft.com/office/powerpoint/2010/main" val="107463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9F3F792-0181-411B-9F10-2E4B5CB0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/>
              <a:t>มีงานเข้าทั้งหมด 201 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5A48017-F266-4E59-9F91-AC0F86264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น้ำหยด 86 งาน</a:t>
            </a:r>
          </a:p>
          <a:p>
            <a:r>
              <a:rPr lang="th-TH" sz="3200" dirty="0"/>
              <a:t>ไม่เย็น 74 งาน</a:t>
            </a:r>
          </a:p>
          <a:p>
            <a:r>
              <a:rPr lang="th-TH" sz="3200" dirty="0"/>
              <a:t>ขอล้างแอร์ 33 งาน</a:t>
            </a:r>
          </a:p>
          <a:p>
            <a:r>
              <a:rPr lang="th-TH" sz="3200" dirty="0"/>
              <a:t>ตู้เย็นไม่เย็น 8 งาน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70988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2C09BCE-F86F-44CA-8815-D988464A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/>
              <a:t>สาเหตุ น้ำหยด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C053525-3E76-4BA5-A13A-89FFA35C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2800" dirty="0"/>
              <a:t>1.ฟิลเตอร์สกปรก 40 งาน</a:t>
            </a:r>
          </a:p>
          <a:p>
            <a:pPr marL="0" indent="0">
              <a:buNone/>
            </a:pPr>
            <a:r>
              <a:rPr lang="th-TH" sz="2800" dirty="0"/>
              <a:t>2.คอนเด</a:t>
            </a:r>
            <a:r>
              <a:rPr lang="th-TH" sz="2800" dirty="0" err="1"/>
              <a:t>้น</a:t>
            </a:r>
            <a:r>
              <a:rPr lang="th-TH" sz="2800" dirty="0"/>
              <a:t> 23 งาน</a:t>
            </a:r>
          </a:p>
          <a:p>
            <a:pPr marL="0" indent="0">
              <a:buNone/>
            </a:pPr>
            <a:r>
              <a:rPr lang="th-TH" sz="2800" dirty="0"/>
              <a:t>3.ท่อตัน 14 งาน </a:t>
            </a:r>
          </a:p>
          <a:p>
            <a:pPr marL="0" indent="0">
              <a:buNone/>
            </a:pPr>
            <a:r>
              <a:rPr lang="th-TH" sz="2800" dirty="0"/>
              <a:t>4.</a:t>
            </a:r>
            <a:r>
              <a:rPr lang="th-TH" sz="2800"/>
              <a:t>ปั้มเสีย </a:t>
            </a:r>
            <a:r>
              <a:rPr lang="th-TH" sz="2800" dirty="0"/>
              <a:t>9 งาน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9072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2C327E9-EDE3-4357-87A1-A5410EAC1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/>
              <a:t>สาเหตุ ไม่เย็น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A95FAC0-9E62-4103-AE46-2F14D1056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83907"/>
            <a:ext cx="9613861" cy="4607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/>
              <a:t>1.ฟิลเตอร์สกปรก 33 งาน</a:t>
            </a:r>
          </a:p>
          <a:p>
            <a:pPr marL="0" indent="0">
              <a:buNone/>
            </a:pPr>
            <a:r>
              <a:rPr lang="th-TH" sz="2800" dirty="0"/>
              <a:t>2.อุปกรณ์ทางอิเล็กทรอนิกส์เสื่อมสภาพ 33 งาน</a:t>
            </a:r>
          </a:p>
          <a:p>
            <a:pPr marL="0" indent="0">
              <a:buNone/>
            </a:pPr>
            <a:r>
              <a:rPr lang="th-TH" sz="2800" dirty="0"/>
              <a:t>	- มอเตอร์เสีย</a:t>
            </a:r>
          </a:p>
          <a:p>
            <a:pPr marL="0" indent="0">
              <a:buNone/>
            </a:pPr>
            <a:r>
              <a:rPr lang="th-TH" sz="2800" dirty="0"/>
              <a:t>	- คาปาซิเตอร์เสีย</a:t>
            </a:r>
          </a:p>
          <a:p>
            <a:pPr marL="0" indent="0">
              <a:buNone/>
            </a:pPr>
            <a:r>
              <a:rPr lang="th-TH" sz="2800" dirty="0"/>
              <a:t>	- แผงควบคุมเสีย</a:t>
            </a:r>
          </a:p>
          <a:p>
            <a:pPr marL="0" indent="0">
              <a:buNone/>
            </a:pPr>
            <a:r>
              <a:rPr lang="th-TH" sz="2800" dirty="0"/>
              <a:t>	- รั่ว</a:t>
            </a:r>
          </a:p>
          <a:p>
            <a:pPr marL="0" indent="0">
              <a:buNone/>
            </a:pPr>
            <a:r>
              <a:rPr lang="th-TH" sz="2800" dirty="0"/>
              <a:t>3.ภาพแวดล้อมในที่ทำงาน 8งาน</a:t>
            </a:r>
          </a:p>
          <a:p>
            <a:pPr marL="0" indent="0">
              <a:buNone/>
            </a:pPr>
            <a:r>
              <a:rPr lang="th-TH" sz="2800" dirty="0"/>
              <a:t>	- เปิดประตูและหน้าต่างไว้</a:t>
            </a:r>
          </a:p>
          <a:p>
            <a:pPr marL="0" indent="0">
              <a:buNone/>
            </a:pPr>
            <a:r>
              <a:rPr lang="th-TH" sz="2800" dirty="0"/>
              <a:t>	- ผนังเป็นกระจกทำให้เกิดความร้อนมากกว่าปกติ</a:t>
            </a:r>
          </a:p>
        </p:txBody>
      </p:sp>
    </p:spTree>
    <p:extLst>
      <p:ext uri="{BB962C8B-B14F-4D97-AF65-F5344CB8AC3E}">
        <p14:creationId xmlns:p14="http://schemas.microsoft.com/office/powerpoint/2010/main" val="3951812843"/>
      </p:ext>
    </p:extLst>
  </p:cSld>
  <p:clrMapOvr>
    <a:masterClrMapping/>
  </p:clrMapOvr>
</p:sld>
</file>

<file path=ppt/theme/theme1.xml><?xml version="1.0" encoding="utf-8"?>
<a:theme xmlns:a="http://schemas.openxmlformats.org/drawingml/2006/main" name="เบอร์ลิน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TM04033917[[fn=เบอร์ลิน]]</Template>
  <TotalTime>29</TotalTime>
  <Words>122</Words>
  <Application>Microsoft Office PowerPoint</Application>
  <PresentationFormat>แบบจอกว้าง</PresentationFormat>
  <Paragraphs>22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เบอร์ลิน</vt:lpstr>
      <vt:lpstr>สถิติใบงานซ่อมเครื่องปรับอากาศ เดือน มิถุนายน</vt:lpstr>
      <vt:lpstr>มีงานเข้าทั้งหมด 201 งาน</vt:lpstr>
      <vt:lpstr>สาเหตุ น้ำหยด</vt:lpstr>
      <vt:lpstr>สาเหตุ ไม่เย็น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สถิติใบงานซ่อมเครื่องปรับอากาศ เดือน มิถุนายน</dc:title>
  <dc:creator>Tharadon Wongkuru</dc:creator>
  <cp:lastModifiedBy>Tharadon Wongkuru</cp:lastModifiedBy>
  <cp:revision>2</cp:revision>
  <dcterms:created xsi:type="dcterms:W3CDTF">2020-07-16T14:03:08Z</dcterms:created>
  <dcterms:modified xsi:type="dcterms:W3CDTF">2020-07-16T14:32:35Z</dcterms:modified>
</cp:coreProperties>
</file>