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5050"/>
    <a:srgbClr val="A39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ลักษณะสีปานกลาง 1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24" y="116632"/>
            <a:ext cx="1573164" cy="1596992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สี่เหลี่ยมผืนผ้า 4"/>
          <p:cNvSpPr/>
          <p:nvPr/>
        </p:nvSpPr>
        <p:spPr>
          <a:xfrm>
            <a:off x="1967692" y="1412776"/>
            <a:ext cx="6208690" cy="129614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E8637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h-TH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ประชุม </a:t>
            </a:r>
            <a:r>
              <a:rPr lang="en-US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PCT ORTHO</a:t>
            </a:r>
            <a:endParaRPr lang="th-TH" sz="6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696900" y="3573019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97280"/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 เมษายน  2563</a:t>
            </a:r>
          </a:p>
          <a:p>
            <a:pPr algn="ctr" defTabSz="1097280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ห้องประชุมสำนักงานศัลยกรรมออร์โธปิดิกส์</a:t>
            </a:r>
          </a:p>
        </p:txBody>
      </p:sp>
    </p:spTree>
    <p:extLst>
      <p:ext uri="{BB962C8B-B14F-4D97-AF65-F5344CB8AC3E}">
        <p14:creationId xmlns:p14="http://schemas.microsoft.com/office/powerpoint/2010/main" val="109395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451793"/>
              </p:ext>
            </p:extLst>
          </p:nvPr>
        </p:nvGraphicFramePr>
        <p:xfrm>
          <a:off x="0" y="385130"/>
          <a:ext cx="9143999" cy="6472869"/>
        </p:xfrm>
        <a:graphic>
          <a:graphicData uri="http://schemas.openxmlformats.org/drawingml/2006/table">
            <a:tbl>
              <a:tblPr firstRow="1" bandRow="1"/>
              <a:tblGrid>
                <a:gridCol w="2370222"/>
                <a:gridCol w="4344948"/>
                <a:gridCol w="2428829"/>
              </a:tblGrid>
              <a:tr h="494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วาระ/ประเด็น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ข้อตกลงในที่ประชุม ผู้รับผิดชอบ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5978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th-TH" sz="105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เรื่องแจ้ง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การสั่งยาทางโทรศัพท์เพื่อลดการมาตรวจที่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OPD</a:t>
                      </a: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รายชื่อเจ้าหน้าที่ที่มีสิทธิคุ้มครองของ บ.ประกันชีวิต ของกระทรวงสาธารณสุข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การสนับสนุนนโยบาย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COVID-19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PCT Ortho</a:t>
                      </a: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การปรับรูปแบบการ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round ward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 แพทย์พี่เลี้ยง และ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intern </a:t>
                      </a: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รายชื่อ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RN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ดูแล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Ventilator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ประจำ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ward </a:t>
                      </a: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การบริหารจัดการผู้ป่วยห้องแยก</a:t>
                      </a: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ผู้ป่วยนัดที่อายุ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&gt;65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ให้โทรเลื่อนนัด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2-3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เดือน ถ้าจำเป็นแนะนำให้ไป 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รพช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. ใกล้บ้าน หรือ ส่งผู้ป่วยให้ไปรับยาที่ 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รพช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. ใกล้บ้าน โดยส่งข้อมูลการรักษาทาง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Thai Refer</a:t>
                      </a: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ส่งยาทางไปรษณีย์โดยแพทย์เปิดดูไฟล์ หากต้องมีการรับยาต่อ แพทย์โทรศัพท์ถามอาการผู้ป่วย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สั่งยา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เภสัชกรจัดส่งยาทางไปรษณีย์ (แบบลงทะเบียน)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ยาที่ไม่ส่งทางไปรษณีย์ ได้แก่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MO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/ </a:t>
                      </a:r>
                      <a:r>
                        <a:rPr lang="en-US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Pethidine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(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ยาเสพติด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ต่างๆ)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ยาฉีด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ยาน้ำ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ยาแช่เย็น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วิธีส่งยา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ในเมือง ส่ง รพ.สต./ ญาติขับรถมารับที่แพทย์แผนไทย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ขณะนี้ได้มาเป็นบางส่วน และจะทยอยมาเรื่อยๆ (เจ้าหน้าที่ของ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ออร์โธ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ฯได้ครบ)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ส่วนของรพ.ชร.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รอได้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แพค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เก็จที่ชัดเจนค่อยแจ้งอีกที สำหรับเงินส่วนนี้ใช้เงินสวัสดิการ รพ. ซึ่งปีนี้อาจจะไม่ได้เสื้อ รพ.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ลดผู้ป่วย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OPD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มีแพทย์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staff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ไปออกตรวจ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ARI clinic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การไปช่วยตรวจ รพ.ศูนย์แม่ฟ้าหลวงเมื่อมีผู้ป่วยติดเชื้อ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COVID-19 &gt;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 โดยไปครั้งละ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 จะมีแพทย์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staff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ท่านอื่นจะช่วยกันดูผู้ป่วยที่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Ortho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ให้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                                                                 </a:t>
                      </a: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ตั้งแต่วันที่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เม.ย.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เป็นต้นไป แพทย์พี่เลี้ยง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intern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จะแยกชั้นในการดูแลผู้ป่วย </a:t>
                      </a:r>
                      <a:r>
                        <a:rPr lang="en-US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ortho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โดยแยกเป็นชั้น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7-8-9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 ชั้น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10-13-14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จะไม่มีประจำ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staff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การดูแลหลักได้แก่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case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หนัก ดู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film CXR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เขียนใบ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ออร์โธปิดิกส์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: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วิษณุ อุดทาคำ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อนุชา อินยาศรี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ชมพูทิพย์ เดชคุณมาก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ออร์โธปิดิกส์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: 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ฐิชารัศม์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ดิษย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ไชย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พงษ์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จุ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ไรวรรณ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ยอดอั้น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ศรีสุนันท์ สุขสวัสดิ์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โดยหลักการรับผู้ป่วย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TB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หัด อีสุกอีใส สามารถอยู่ห้องแยกได้ทุกชั้น ตั้งแต่ชั้น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 – 11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เมื่อรับผู้ป่วยต้องมีการแจ้ง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alert,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 </a:t>
                      </a:r>
                      <a:r>
                        <a:rPr lang="en-US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Tno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แจ้งเภสัช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แจ้ง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IC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38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86426"/>
              </p:ext>
            </p:extLst>
          </p:nvPr>
        </p:nvGraphicFramePr>
        <p:xfrm>
          <a:off x="0" y="404664"/>
          <a:ext cx="9175898" cy="6453336"/>
        </p:xfrm>
        <a:graphic>
          <a:graphicData uri="http://schemas.openxmlformats.org/drawingml/2006/table">
            <a:tbl>
              <a:tblPr firstRow="1" bandRow="1"/>
              <a:tblGrid>
                <a:gridCol w="2378491"/>
                <a:gridCol w="4213866"/>
                <a:gridCol w="2583541"/>
              </a:tblGrid>
              <a:tr h="6478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วาระ/ประเด็น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ข้อตกลงในที่ประชุม ผู้รับผิดชอบ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5805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 Case ODS </a:t>
                      </a: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สวัสดิการ 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อสม</a:t>
                      </a: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นโยบาย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COVID-19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ของจังหวัด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การแพร่กระจายเชื้อ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COVID-19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endParaRPr lang="th-TH" sz="1050" b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จะมีการขอ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ส่งมาจากคุณ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ยุพิ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นครั้งละ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AN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ให้ตึกสามารถดึงไปใช้ได้เลย แล้วแจ้ง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ในไลน์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ทางรพ. จัดห้องพิเศษ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standard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สำหรับ 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อสม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ไว้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 โดยไม่ต้องจ่ายเพิ่ม แต่ถ้าผู้ป่วยที่เป็น 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อสม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ต้องการห้องพิเศษเกินจาก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ห้องนั้นต้องจ่ายตามสิทธิ์เดิม หรือ อาจได้รับการพิจารณาเป็นรายๆไป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ผู้ป่วยติดเชื้อ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COVID-19 admission 7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 เมื่ออาการดีขึ้นแล้ว หลังจากนั้นกักตัวอีก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รพ.ชร. สามารถตรวจ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PCR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ตรวจหา</a:t>
                      </a:r>
                      <a:r>
                        <a:rPr lang="th-TH" sz="1050" b="0" baseline="0" dirty="0" err="1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ไวรัส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ได้ภายใน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ชั่วโมง ราคา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บาท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PCR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ตรวจได้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แห่งทั่วประเทศ ภายในเดือน พ.ค.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63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จะเพิ่มเป็น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96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แห่ง)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การตรวจ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rapid test :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หาภูมิคุ้มกันของร่างกายต่อเชื้อ ใช้เวลาประมาณ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นาที ราคา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400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บาท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แพร่กระจายจากสารคัดหลั่ง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น้ำตา น้ำลาย น้ำมูก ยังไม่ยืนยันว่าพบในเลือด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ปกติเชื้อมีระยะการกระจาย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1-2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เมตร หัตถการที่มีการกระตุ้น เช่น  การ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CPR, suction, lavage,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ฉีด/กรอฟัน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การพ่นยา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on O</a:t>
                      </a:r>
                      <a:r>
                        <a:rPr lang="en-US" sz="1050" b="0" baseline="-2500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high flow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เป็นต้น เชื้อสามารถกระจายได้ถึง </a:t>
                      </a:r>
                      <a:r>
                        <a:rPr lang="en-US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 </a:t>
                      </a:r>
                      <a:r>
                        <a:rPr lang="th-TH" sz="1050" b="0" baseline="0" dirty="0" smtClean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เมตร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621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</TotalTime>
  <Words>656</Words>
  <Application>Microsoft Office PowerPoint</Application>
  <PresentationFormat>นำเสนอทางหน้าจอ (4:3)</PresentationFormat>
  <Paragraphs>116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ความชัดเจน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user1</dc:creator>
  <cp:lastModifiedBy>user1</cp:lastModifiedBy>
  <cp:revision>10</cp:revision>
  <dcterms:created xsi:type="dcterms:W3CDTF">2020-06-23T03:12:23Z</dcterms:created>
  <dcterms:modified xsi:type="dcterms:W3CDTF">2020-06-23T06:57:04Z</dcterms:modified>
</cp:coreProperties>
</file>