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050"/>
    <a:srgbClr val="A3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แทน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แทน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แทน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CFCD85-1291-4522-9462-06AA701BA3FF}" type="datetimeFigureOut">
              <a:rPr lang="th-TH" smtClean="0"/>
              <a:t>24/06/63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24" y="116632"/>
            <a:ext cx="1573164" cy="1596992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สี่เหลี่ยมผืนผ้า 4"/>
          <p:cNvSpPr/>
          <p:nvPr/>
        </p:nvSpPr>
        <p:spPr>
          <a:xfrm>
            <a:off x="1967692" y="1412776"/>
            <a:ext cx="6208690" cy="129614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E8637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h-TH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ประชุม </a:t>
            </a:r>
            <a:r>
              <a:rPr lang="en-US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PCT ORTHO</a:t>
            </a:r>
            <a:endParaRPr lang="th-TH" sz="6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96900" y="3573019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9728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 พฤษภาคม  2563</a:t>
            </a:r>
          </a:p>
          <a:p>
            <a:pPr algn="ctr" defTabSz="1097280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ห้องประชุมสำนักงานศัลยกรรมออร์โธปิดิกส์</a:t>
            </a:r>
          </a:p>
        </p:txBody>
      </p:sp>
    </p:spTree>
    <p:extLst>
      <p:ext uri="{BB962C8B-B14F-4D97-AF65-F5344CB8AC3E}">
        <p14:creationId xmlns:p14="http://schemas.microsoft.com/office/powerpoint/2010/main" val="10939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812471"/>
              </p:ext>
            </p:extLst>
          </p:nvPr>
        </p:nvGraphicFramePr>
        <p:xfrm>
          <a:off x="58416" y="188640"/>
          <a:ext cx="9050088" cy="67858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5879"/>
                <a:gridCol w="4300324"/>
                <a:gridCol w="2403885"/>
              </a:tblGrid>
              <a:tr h="593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วาระ/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ประเด็น 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Tahoma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รายละเอียด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ข้อตกลงในที่ประชุม 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Tahoma" pitchFamily="34" charset="0"/>
                        <a:cs typeface="TH Sarabun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ผู้รับผิดชอบ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Tahoma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413907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</a:t>
                      </a: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แจ้ง.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400" b="0" u="sng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แผนงบลงทุน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&gt;500,000 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NED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ขั้นตอน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การมาตรวจที่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OPD 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ตารางนัดแพทย์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Spine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 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ยกเลิกการใช้ใบเซ็นยินยอมการรักษาด้วยยานอกบัญชีหลัก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NED 1 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ฟรีทุกสิทธิ์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NED 3 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ข้าราชการเบิกได้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NED 4 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ชำระเงินทุกสิทธิ์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NED 2 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กำลังปรับเปลี่ยน รอเข้าที่ประชุมเรื่องสิทธิ์เจ้าหน้าที่ รพ.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continuous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ที่ต้องชำระเงิน ห้องยาจะให้ชำระทุก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เดินผ่านจุดคัดกรองหน้า รพ.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ลงทะเบียนตู้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Kios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ที่จุดคัดกรอง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ไปที่ห้องเจาะ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แผนก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x-ray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...ตามใบนัด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ไปห้องตรวจกระดูกและข้อชั้น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อาคาร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ไม่มี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x-ray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08.00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พ.ธี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รากร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พ.ศิริ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พ.ประกัน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พ.เปรมชัย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09.00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พ.บวร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09.30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พ.อมรศักดิ์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พ.นที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พ.วรุณ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พ.นัฐ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วุฒิ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พระสงฆ์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เด็ก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ให้แจ้งแพทย์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กรณีมี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x-ray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นัดก่อน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ชั่วโมง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การนัดตรวจ ให้เพิ่มขั้นตอน..เวลา...น.ไปเจาะ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x-ray,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เวลา.....น.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พบแพทย์หน้าห้องตรวจกระดูกและข้อ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การนัดมานอนรพ. นัดเวลา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09.00 – 10.00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นัดกรณีอื่นๆ ตามพิจารณาของแพทย์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พยาบาล                           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เลขา </a:t>
                      </a:r>
                      <a:r>
                        <a:rPr lang="en-US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PCT </a:t>
                      </a: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แจ้งไปที่ด่านหน้า</a:t>
                      </a:r>
                      <a:r>
                        <a:rPr lang="en-US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กลุ่มการ และหน่วยงานที่เกี่ยวข้อง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3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543361"/>
              </p:ext>
            </p:extLst>
          </p:nvPr>
        </p:nvGraphicFramePr>
        <p:xfrm>
          <a:off x="0" y="332656"/>
          <a:ext cx="9046021" cy="63693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4825"/>
                <a:gridCol w="4154223"/>
                <a:gridCol w="2546973"/>
              </a:tblGrid>
              <a:tr h="384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วาระ/ประเด็น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รายละเอียด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ข้อตกลงในที่</a:t>
                      </a:r>
                      <a:r>
                        <a:rPr lang="th-TH" sz="1600" b="1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ประชุม </a:t>
                      </a:r>
                      <a:r>
                        <a:rPr lang="th-TH" sz="1600" b="1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Tahoma" pitchFamily="34" charset="0"/>
                          <a:cs typeface="TH Sarabun New" pitchFamily="34" charset="-34"/>
                        </a:rPr>
                        <a:t>ผู้รับผิดชอบ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Tahoma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8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เรื่องอื่นๆ</a:t>
                      </a: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แต่ละวอร์ด เบิกสำลีม้วนใหญ่ไว้ในแผน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ม้วน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หัตถการที่วอร์ดสามารถทำได้ เช่น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Jone’s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bandage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admit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ส่งขึ้นวอร์ดเลย ไม่ต้องส่งผู้ป่วยไปทำหัตถการที่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OPD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ortho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แล้วกลับไป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อีก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การนัดผู้ป่วยฉีดยา/ ทำแผล ต่อเนื่อง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ในเวลา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สิทธิ์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UC  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ในเขตเมือง นัดที่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PCU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สอ นัดที่ รพ.สต.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สิทธิ์อื่นๆ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OPD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นัดช่วงบ่าย (ฉีดยา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ตามเวลา)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นอกเวลา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นัดที่ห้อง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observe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ผู้ป่วยนอกที่อายุ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&gt; 75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by phone clinic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ผู้ป่วยใน เมื่อจำหน่ายแพทย์จะสั่งยาไมเกิน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2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เดือน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แพทย์นิติเวช ออกตรวจวัน จันทร์ พุธ ศุกร์  ทางวอร์ดหลังทำหัตถการสามารถส่งพบนิติเวชได้เลย ไม่ต้องรอส่งวันจำหน่าย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6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338</TotalTime>
  <Words>452</Words>
  <Application>Microsoft Office PowerPoint</Application>
  <PresentationFormat>นำเสนอทางหน้าจอ (4:3)</PresentationFormat>
  <Paragraphs>148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เทศบาล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user1</dc:creator>
  <cp:lastModifiedBy>user1</cp:lastModifiedBy>
  <cp:revision>13</cp:revision>
  <dcterms:created xsi:type="dcterms:W3CDTF">2020-06-23T03:12:23Z</dcterms:created>
  <dcterms:modified xsi:type="dcterms:W3CDTF">2020-06-24T08:31:57Z</dcterms:modified>
</cp:coreProperties>
</file>