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9E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ลักษณะสีปานกลาง 1 - เน้น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ลักษณะสีปานกลาง 1 - เน้น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FCD85-1291-4522-9462-06AA701BA3FF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BCFCD85-1291-4522-9462-06AA701BA3FF}" type="datetimeFigureOut">
              <a:rPr lang="th-TH" smtClean="0"/>
              <a:t>23/06/63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0FDCA3F-1AE2-47EA-AFCF-D0A452835B76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24" y="116632"/>
            <a:ext cx="1573164" cy="1596992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สี่เหลี่ยมผืนผ้า 4"/>
          <p:cNvSpPr/>
          <p:nvPr/>
        </p:nvSpPr>
        <p:spPr>
          <a:xfrm>
            <a:off x="1967692" y="1412776"/>
            <a:ext cx="6208690" cy="129614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FE8637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th-TH" sz="6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ประชุม </a:t>
            </a:r>
            <a:r>
              <a:rPr lang="en-US" sz="66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PCT ORTHO</a:t>
            </a:r>
            <a:endParaRPr lang="th-TH" sz="6600" b="1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696900" y="3573019"/>
            <a:ext cx="63367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97280"/>
            <a:r>
              <a:rPr lang="th-TH" sz="3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วันที่ </a:t>
            </a:r>
            <a:r>
              <a:rPr lang="th-TH" sz="36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14 กุมภาพันธ์ 2563</a:t>
            </a:r>
          </a:p>
          <a:p>
            <a:pPr algn="ctr" defTabSz="1097280"/>
            <a:r>
              <a:rPr lang="th-TH" sz="36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ห้อง</a:t>
            </a:r>
            <a:r>
              <a:rPr lang="th-TH" sz="3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ประชุมสำนักงานศัลยกรรมออร์</a:t>
            </a:r>
            <a:r>
              <a:rPr lang="th-TH" sz="36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โธปิดิกส์</a:t>
            </a:r>
            <a:endParaRPr lang="th-TH" sz="36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9395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020389"/>
              </p:ext>
            </p:extLst>
          </p:nvPr>
        </p:nvGraphicFramePr>
        <p:xfrm>
          <a:off x="35496" y="260649"/>
          <a:ext cx="9036496" cy="6195046"/>
        </p:xfrm>
        <a:graphic>
          <a:graphicData uri="http://schemas.openxmlformats.org/drawingml/2006/table">
            <a:tbl>
              <a:tblPr firstRow="1" bandRow="1"/>
              <a:tblGrid>
                <a:gridCol w="2342356"/>
                <a:gridCol w="4149849"/>
                <a:gridCol w="2544291"/>
              </a:tblGrid>
              <a:tr h="4495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วาระ/ประเด็น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รายละเอียด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ข้อตกลงในที่ประชุม /ผู้รับผิดชอบ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</a:tr>
              <a:tr h="4811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r>
                        <a:rPr lang="th-TH" sz="1400" b="0" u="sng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เรื่องแจ้ง</a:t>
                      </a: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ค่าใช้จ่ายในการผ่าตัดโรคที่พบบ่อย</a:t>
                      </a: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การรายงานอาการผู้ป่วยต่อแพทย์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staff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r>
                        <a:rPr lang="th-TH" sz="1400" b="0" u="sng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เรื่องสืบเนื่อง</a:t>
                      </a:r>
                      <a:endParaRPr lang="th-TH" sz="1400" b="0" u="sng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ODS</a:t>
                      </a: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หาข้อมูลค่าใช้จ่ายคร่าวๆ เพื่อเป็นข้อมูลแจ้งให้ผู้ป่วย/ญาติทราบ ได้แก่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Locking Plate  2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Plate  3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K-wire  4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ผ่าตัดเข่า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5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 ผ่าตัดหลัง  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 ผ่าตัดสะโพก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 ผู้ป่วยชำระเงินเอง/ต่างด้าว  ต่อไปจะไม่ให้ใช้ยา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NED ,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Locking plate</a:t>
                      </a: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2.1 เมื่อพบผู้ป่วยมีอาการเปลี่ยนแปลงไปในทางที่ทรุดลง</a:t>
                      </a: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- 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ขอให้พยาบาลเป็นผู้ประเมินอาการ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วัด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ดูการหายใจ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เอาไว้ใกล้เคาน์เตอร์พยาบาล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แจ้งให้พยาบาล </a:t>
                      </a:r>
                      <a:r>
                        <a:rPr lang="en-US" sz="1050" b="0" baseline="0" dirty="0" err="1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incharge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ได้ทราบ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case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ด้วยทุกครั้ง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 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รายงาน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intern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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แพทย์พี่เลี้ยง ให้การรักษา แก้ไขภาวะวิกฤติ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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รายงาน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staff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เวร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    -  พยาบาลรายงานแพทย์เจ้าของไข้ (การรายงานทาง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Line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แพทย์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staff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อาจจะไม่ได้อ่านทันที ให้ใช้การโทรศัพท์)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2.2 หลัง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off ET tube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ควร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X-Ray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ทุกครั้ง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2.3 ผล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Lab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(ตัวแดง) /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MEWS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ที่ผิดปกติ ขอให้ </a:t>
                      </a:r>
                      <a:r>
                        <a:rPr lang="en-US" sz="1050" b="0" baseline="0" dirty="0" err="1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awereness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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รายงานแพทย์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2.4 ผล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CXR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ผิดปกติ (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official report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)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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รายงานแพทย์ (อาจจะถ่ายรูป ส่งทาง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Line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2.5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case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สงสัย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compartment syndrome 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รายงานแพทย์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1.1 เริ่มทุกวัน / ทุกแพทย์ โดยมีแพทย์พี่เลี้ยงเป็นหลัก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1.2 เพิ่ม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standing order post-op,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สั่งยา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H/M,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ใบนัด</a:t>
                      </a: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1.3 ช่องทางจาก  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OPD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fast pass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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ระบบ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refer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ผ่านศูนย์ (ศูนย์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ขอคิวที่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admin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)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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แจ้งให้แพทย์เวรทราบ ในเวลาแจ้งแพทย์ที่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OPD,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นอกเวลาแจ้งแพทย์ที่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ER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ผู้ป่วยไม่ต้องเข้า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ER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เอกสารเอาไว้ที่เคาน์เตอร์หน้า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ER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เจ้าหน้าที่ขอเปลพาคนไข้พร้อมเอกสารขึ้นตึก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                      3)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ER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(เหมือนเดิม)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1.4 ปัญหา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    -  ขอให้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ER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ยื่นใบสั่งยา เบิกยามาให้ก่อนขึ้นตึก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    -  วิสัญญีมีปัญหาเรื่องการสั่งเบิกยาข้ามวัน (หลังเที่ยงคืน)ไม่ได้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    -  ในใบนัดขอให้แก้ไข นัดตรวจที่ห้องเบอร์ 3 </a:t>
                      </a: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th-TH" sz="1050" b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คุณแสงจันทร์ รับไปประสาน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th-TH" sz="1050" b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แจ้งทุกหอผู้ป่วยทราบ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th-TH" sz="1050" b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แพทย์</a:t>
                      </a:r>
                      <a:r>
                        <a:rPr lang="th-TH" sz="1050" b="0" baseline="0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นัฐ</a:t>
                      </a:r>
                      <a:r>
                        <a:rPr lang="th-TH" sz="1050" b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วุฒิรับไปประสาน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th-TH" sz="1050" b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</a:t>
                      </a:r>
                      <a:r>
                        <a:rPr lang="th-TH" sz="1050" b="0" baseline="0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ยุพิน</a:t>
                      </a:r>
                      <a:r>
                        <a:rPr lang="th-TH" sz="1050" b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รับประสานกับ</a:t>
                      </a:r>
                      <a:r>
                        <a:rPr lang="en-US" sz="1050" b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050" b="0" baseline="0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programer</a:t>
                      </a:r>
                      <a:r>
                        <a:rPr lang="en-US" sz="1050" b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50" b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แก้ไข</a:t>
                      </a:r>
                      <a:r>
                        <a:rPr lang="en-US" sz="1050" b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606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78115"/>
              </p:ext>
            </p:extLst>
          </p:nvPr>
        </p:nvGraphicFramePr>
        <p:xfrm>
          <a:off x="179512" y="116632"/>
          <a:ext cx="8845994" cy="7048938"/>
        </p:xfrm>
        <a:graphic>
          <a:graphicData uri="http://schemas.openxmlformats.org/drawingml/2006/table">
            <a:tbl>
              <a:tblPr firstRow="1" bandRow="1"/>
              <a:tblGrid>
                <a:gridCol w="2292976"/>
                <a:gridCol w="4062364"/>
                <a:gridCol w="2490654"/>
              </a:tblGrid>
              <a:tr h="5040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วาระ/ประเด็น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th-TH" sz="1400" b="1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รายละเอียด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400" b="1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ข้อตกลงในที่ประชุม /ผู้รับผิดชอบ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/>
                    </a:solidFill>
                  </a:tcPr>
                </a:tc>
              </a:tr>
              <a:tr h="55446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r>
                        <a:rPr lang="th-TH" sz="1400" b="0" u="sng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วิชาการ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400" b="0" u="sng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r>
                        <a:rPr lang="th-TH" sz="1050" b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ความท้าทายของพยาบาล</a:t>
                      </a:r>
                      <a:r>
                        <a:rPr lang="th-TH" sz="1050" b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                  </a:t>
                      </a:r>
                      <a:r>
                        <a:rPr lang="th-TH" sz="1050" b="0" dirty="0" err="1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ยุค</a:t>
                      </a:r>
                      <a:r>
                        <a:rPr lang="th-TH" sz="1050" b="0" dirty="0" err="1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ดิจิทัล</a:t>
                      </a: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r>
                        <a:rPr lang="en-US" sz="1050" b="0" dirty="0" err="1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Rhabdomyolysis</a:t>
                      </a:r>
                      <a:endParaRPr lang="en-US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en-US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en-US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en-US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en-US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en-US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en-US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en-US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en-US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AutoNum type="arabicPeriod"/>
                        <a:tabLst>
                          <a:tab pos="498475" algn="ctr"/>
                        </a:tabLst>
                      </a:pPr>
                      <a:endParaRPr lang="en-US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r>
                        <a:rPr lang="th-TH" sz="1050" b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นัด</a:t>
                      </a:r>
                      <a:r>
                        <a:rPr lang="th-TH" sz="1050" b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ประชุมครั้งต่อไป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 มี.ค.63 15.00 น.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050" b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498475" algn="ctr"/>
                        </a:tabLst>
                      </a:pP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1.1 Smart OPD : The new vision for caring in </a:t>
                      </a:r>
                      <a:r>
                        <a:rPr lang="en-US" sz="1050" b="0" baseline="0" dirty="0" err="1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ortho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OPD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โดย </a:t>
                      </a:r>
                      <a:r>
                        <a:rPr lang="th-TH" sz="1050" b="0" baseline="0" dirty="0" err="1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พว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.บุญเรียง พิสมัย จากโรงพยาบาลรามาธิบดี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1)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Hospital Information System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HIS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Electronic Medical Record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EMR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2)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Smart service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-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โครงการสอนการเตรียมตัวและการปฏิบัติตัวก่อนและหลังผ่าตัด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TKA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ก่อนที่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OPD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ทุกราย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-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ODS </a:t>
                      </a:r>
                      <a:r>
                        <a:rPr lang="en-US" sz="1050" b="0" baseline="0" dirty="0" err="1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Arthroscope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knee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- RAMA app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ร่วมกับธนาคารไทย</a:t>
                      </a:r>
                      <a:r>
                        <a:rPr lang="th-TH" sz="1050" b="0" baseline="0" dirty="0" err="1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พานิชย์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สามารถเลื่อนนัดออนไลน์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-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Digital tool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ได้แก่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app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ที่ให้ความรู้ หรือแหล่งหาข้อมูล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เช่น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Human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Anatomy Atlas 2020, Nursing Dictionary by </a:t>
                      </a:r>
                      <a:r>
                        <a:rPr lang="en-US" sz="1050" b="0" baseline="0" dirty="0" err="1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Farlex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1050" b="0" baseline="0" dirty="0" err="1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MDCalc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Medical Calculator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- </a:t>
                      </a:r>
                      <a:r>
                        <a:rPr lang="en-US" sz="1050" b="0" baseline="0" dirty="0" err="1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Siriraj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Simulation 2020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หลักสูตรการจัดการความรู้ทางคลินิก</a:t>
                      </a:r>
                      <a:endParaRPr lang="en-US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- Electronic book</a:t>
                      </a: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1.2 การสั่งการรักษาทาง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Line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โดยมีผู้สั่ง และมีผู้รับคำสั่ง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มีผลทางกฎหมาย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1.3 ในอนาคต จะมีการใช้โปรแกรม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DOC Station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สั่งยา นัดผู้ป่วย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2.1 ให้สงสัยจากการซักประวัติ ผู้ป่วยที่ถูกกระแทกอย่างรุนแรง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เกิดการสลายของกล้ามเนื้อเป็นหลัก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multiple fracture,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เป็นคนที่มีกล้ามเนื้อแข็งๆ เช่น นักกล้าม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2.2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film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ดูเละๆ ตรวจร่างกายพบเนื้อช้ำๆ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การรักษาอย่างแรก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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ให้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IV fluid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น้ำ ปริมาณมากๆ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2.3 ตรวจ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CK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Platelet &lt;20,000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อาจเกิด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Spontaneous bleeding</a:t>
                      </a: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Wingdings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         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&lt; 80,000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ไม่ควรผ่า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Major surgery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           &lt; 40,000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ไม่ควรผ่า </a:t>
                      </a: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minor surgery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F/U : BUN Cr </a:t>
                      </a:r>
                      <a:r>
                        <a:rPr lang="th-TH" sz="1050" b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" pitchFamily="2" charset="2"/>
                        </a:rPr>
                        <a:t>ผู้ป่วยที่มีไตวายอยู่ก่อนแล้ว อาการจะแย่ลงเร็ว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Wingdings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Wingdings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Wingdings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  <a:sym typeface="Wingdings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8475" algn="ctr"/>
                        </a:tabLst>
                        <a:defRPr/>
                      </a:pPr>
                      <a:endParaRPr lang="th-TH" sz="1050" b="0" baseline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050" b="0" baseline="0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50" b="0" baseline="0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พว.ณัฐ</a:t>
                      </a:r>
                      <a:r>
                        <a:rPr lang="th-TH" sz="1050" b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พร หมูแก้ว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9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461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มุม">
  <a:themeElements>
    <a:clrScheme name="มุม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มุม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มุ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192</TotalTime>
  <Words>687</Words>
  <Application>Microsoft Office PowerPoint</Application>
  <PresentationFormat>นำเสนอทางหน้าจอ (4:3)</PresentationFormat>
  <Paragraphs>150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มุม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user1</dc:creator>
  <cp:lastModifiedBy>user1</cp:lastModifiedBy>
  <cp:revision>7</cp:revision>
  <dcterms:created xsi:type="dcterms:W3CDTF">2020-06-23T03:12:23Z</dcterms:created>
  <dcterms:modified xsi:type="dcterms:W3CDTF">2020-06-23T06:24:36Z</dcterms:modified>
</cp:coreProperties>
</file>