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sldIdLst>
    <p:sldId id="281" r:id="rId2"/>
    <p:sldId id="280" r:id="rId3"/>
    <p:sldId id="283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9999"/>
    <a:srgbClr val="99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95" autoAdjust="0"/>
    <p:restoredTop sz="96110" autoAdjust="0"/>
  </p:normalViewPr>
  <p:slideViewPr>
    <p:cSldViewPr>
      <p:cViewPr varScale="1">
        <p:scale>
          <a:sx n="88" d="100"/>
          <a:sy n="88" d="100"/>
        </p:scale>
        <p:origin x="-16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B20C8-CB1A-41B0-BD40-C1A9B97D7711}" type="datetimeFigureOut">
              <a:rPr lang="th-TH" smtClean="0"/>
              <a:pPr/>
              <a:t>18/11/64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36EE3-0A1F-4CC3-B381-412FFDA0ECB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684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36EE3-0A1F-4CC3-B381-412FFDA0ECBD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7038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36EE3-0A1F-4CC3-B381-412FFDA0ECBD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4544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36EE3-0A1F-4CC3-B381-412FFDA0ECBD}" type="slidenum">
              <a:rPr lang="th-TH" smtClean="0">
                <a:solidFill>
                  <a:prstClr val="black"/>
                </a:solidFill>
              </a:rPr>
              <a:pPr/>
              <a:t>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44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pPr/>
              <a:t>18/11/64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>
                <a:solidFill>
                  <a:srgbClr val="E7BC2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E7BC29">
                  <a:shade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pPr/>
              <a:t>18/11/64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>
                <a:solidFill>
                  <a:srgbClr val="E7BC2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E7BC29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pPr/>
              <a:t>18/11/64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>
                <a:solidFill>
                  <a:srgbClr val="E7BC2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E7BC29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pPr/>
              <a:t>18/11/64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>
                <a:solidFill>
                  <a:srgbClr val="E7BC2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E7BC29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pPr/>
              <a:t>18/11/64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>
                <a:solidFill>
                  <a:srgbClr val="E7BC2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E7BC29">
                  <a:shade val="75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pPr/>
              <a:t>18/11/64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>
                <a:solidFill>
                  <a:srgbClr val="E7BC2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E7BC29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pPr/>
              <a:t>18/11/64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>
                <a:solidFill>
                  <a:srgbClr val="E7BC2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E7BC29">
                  <a:shade val="75000"/>
                </a:srgb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pPr/>
              <a:t>18/11/64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>
                <a:solidFill>
                  <a:srgbClr val="E7BC2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E7BC29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pPr/>
              <a:t>18/11/64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pPr/>
              <a:t>18/11/64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>
                <a:solidFill>
                  <a:srgbClr val="E7BC2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E7BC29">
                  <a:shade val="75000"/>
                </a:srgb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pPr/>
              <a:t>18/11/64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>
                <a:solidFill>
                  <a:srgbClr val="E7BC29">
                    <a:shade val="75000"/>
                  </a:srgbClr>
                </a:solidFill>
              </a:rPr>
              <a:pPr/>
              <a:t>‹#›</a:t>
            </a:fld>
            <a:endParaRPr lang="th-TH">
              <a:solidFill>
                <a:srgbClr val="E7BC29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3C16241-4747-415D-999B-C2FAD1198AE9}" type="datetimeFigureOut">
              <a:rPr lang="th-TH" smtClean="0"/>
              <a:pPr/>
              <a:t>18/11/64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898A254-42A8-40FF-8A6A-55375EF715A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_______Microsoft_Word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_______Microsoft_Word2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24" y="116632"/>
            <a:ext cx="1573164" cy="1596992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สี่เหลี่ยมผืนผ้า 4"/>
          <p:cNvSpPr/>
          <p:nvPr/>
        </p:nvSpPr>
        <p:spPr>
          <a:xfrm>
            <a:off x="1967692" y="1412776"/>
            <a:ext cx="6208690" cy="129614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E8637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th-TH" sz="6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ประชุม </a:t>
            </a:r>
            <a:r>
              <a:rPr lang="en-US" sz="6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PCT ORTHO</a:t>
            </a:r>
            <a:endParaRPr lang="th-TH" sz="66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696900" y="3573019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97280"/>
            <a:r>
              <a:rPr lang="th-TH" sz="3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th-TH" sz="36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5 มีนาคม 2564</a:t>
            </a:r>
            <a:endParaRPr lang="th-TH" sz="3600" b="1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defTabSz="1097280"/>
            <a:r>
              <a:rPr lang="th-TH" sz="36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ห้องประชุมสำนักงานศัลยกรรมออร์โธปิดิกส์</a:t>
            </a:r>
          </a:p>
        </p:txBody>
      </p:sp>
    </p:spTree>
    <p:extLst>
      <p:ext uri="{BB962C8B-B14F-4D97-AF65-F5344CB8AC3E}">
        <p14:creationId xmlns:p14="http://schemas.microsoft.com/office/powerpoint/2010/main" val="8608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 descr="data:image/png;base64,iVBORw0KGgoAAAANSUhEUgAAAMgAAADICAYAAACtWK6eAAALPUlEQVR4Xu2d0XobOwgGk/d/6JwvSU/qOuuVmAWsXU9vLST0wwgku+37x8fHx5t/VEAFNhV4FxAzQwUeKyAgZocK7CggIKaHCgiIOaACTAErCNNNqxdRQEBeJNBukykgIEw3rV5EAQF5kUC7TaaAgDDdtHoRBQTkRQLtNpkCAsJ00+pFFAgD8v7+fnpp9n5+tre/bjsqdMXP664e90daC8idMgKynSoCMnlcXV0oARGQWwWsIFaQqaPx6gejLdaNAt13CbreVOZuDPIOsq0c0cUKYgWZ4tAKMiXT29vVhfIO4h2k7A5CStgkl+FhNNH3Fuo+HGhrVhGHCj3DQZ0wyPYztcWqCMyEJptDsoX6XERA8np7GteRXXbcBWSk+M3nAiIgw3TJJnS4IBxQ4aeACMgwHSsSb7goGFDhp4AIyDAVKxJvuCgYUOGngAjIMBUrEm+4KBhQ4aeACMgwFWniVSRXxTNot58Vz8rdutD1hsn2YABdj7yytr1idSfeWUAWkDgmAjKpWYVQ3SALyGSwb4ZVxP2RF1aQO2UEZDtVzlKRqZ8CknACxc+6bwvS+37aUVgrTliaeHQPe1pX7E9ABORLgYpEpwlbceDQ/QmIgAgI+K9wvIM8+Q5CT7yztC5n8dMKsmgFEZB4o0VbOnIXtIJYQX4UqEg8K4gn8/AIfOXEExABEZCdy6+ACIiACMjfHPBSOeTh1wBbrLhmflGYoFl34pFXkNGXczQR9uzoIVYxpy3WC7VYArKNED2o6BlJ1yPx85k38MxLBLaC5P9vAAIyebRUCNXdnthiTQY7oVMhB5wVxAoylaH04PAOkkD2VIQ2BllBtpWjyewl/bcCVhAryNT5RKGzgkxWkKkoJA6iAaUu0EQgffHo4n+Wykq1rqh0j+ZsqyAVYnQKNfJfQEYK9XyefTAKSFLcBCRJyIPTCMikgNlCjZYVkJFCPZ9nx90KkhQ3AUkS8uA0AjIpYLZQo2UFZKRQz+fZcbeCJMVNQJKEPDjN0oAc3Fub+UrPoDSgK9m1Be7gQuRJPbWCHPS/zVxAtqWmurQF7uBCAjIpIE0E7SYFXnSYgEwGxkS3gkymypst1p1SK/X2ZwF5NtmePc4KMhmBsyTeWfyclP3pwwRkMgRnSbyz+Dkp+9OHtQDy9F0u6kB3a7aoDJdzK3wHuZwCSRsSkCQhF5tGQJICIiBJQi42jYAkBURAkoRcbBoBSQqIgCQJudg0ApIUEAFJEnKxaQQkKSACkiTkYtOEAaE/66b7Jm/Xn2t1J2y3LhV6Us32fKnQpeL7oUd7EJA7ZWiSVCQChWDPrjO5RgcV3V/nHgREQH4UoIeDFeRGge6T0haLnrPbdp2nrxUkN3abswlIrsgCEtPTFssWyxZrhxkBERAByQSEXshoq1SxHr1HVbQnFRdjqtlKr190D9l5Fq4gqzg+ugDSZO5OEgGJ3QmOxD2+0lv8r9wKyLYCNNGpHQn2KLm6D4eKPVhBJp+crSBxkAXktwK2WIFjjEJXYRdw+5+hK92/KvZgBbGC0Lz6shOQmHxWkIBeFZXAO0ggAH+GdmoWBoSeQLS/pY8Ccdm/LSgEdD2qS2eSjPZGcyK7HRr5ST4XkDvVBCSeRgIy2ffHpR2f2laQ+GtU98ksIAJy6IJbcXDYYlFVY3a2WLZYsYzZGG0FsYJYQXYwEhABERABmau09LSYmz02quIyWrE/6meFL/RZufuxpMLPWHZ9j17iDkIc/7ShidcdbOqngGxHiupJ8kxA7lSrSEoa0ApfKk7ms/gpIEQBAflR4Oogk/SwggiIgOw9QHwEj43uclrREngHye3tu3MimLKkcPzYWEGsIFaQzApCcew+ZWjlqfBzpR9AVuhC90ftaA6SyhOuINS5isSjvqwUmCvoQvWkdhVxfzSngDy5xRKQ7dSs0MUKMnm0rHRyVSTCpAy/hlFduu0q9mcFuVGABrQiMAJiBflS4AqJICDx52H691Yq8sUWazKDrSBrJPpKcVi6xaoQis5JTpkRl/Q0pL6sdGrTZ+WRpg8T+v39oSnRc4lXLJrMVHyaQBVBo3vYs6P7oyBTXUjCjtaie7eC3CiQLeKRoAnISL3Y59mxtYLc6d99qglIDIDRaAEZKfTnc9q2CcikwAnDurUm61lBrCA/CngH+U29gAiIgOxUw1RAuk+ghCofmoK2bfSeQfUkrcSnj3S9kIg3g7v1JH4KSEC17oDShBWQQFAHQwUkoKWABMSaGNqt54RLv4YISEC17oBaQQLBmXi9jM8G/l2svUVoQInjz7ARkFzVu/Uk3ltBAqp1B5QeON5BAkH1DpInloDkafk5U7eexPtwBcn+Kr/qebFC/Irn2orTnu6d+kISbxR36kt2fgoIje6dXXdS0kSgdkky/TNNhS/ZcwpIUuQFJC5kdjJXVCUBicd100JA4kIKyKRm9LWm4k4w6fKvYQISV05AJjUTkEmhbobR5KJ2cQ/HFhW+ZM9pizWO49QIK8iUTNe/pMdl+LagVWKV577RvunJVWE38vVVPye5FK4gVFwB2VZOQGhGxe0EJKFHj8s+rpAV7Rc9cOj+rmAnIAJyhTwu24OACEhZcl1hYgERkCvkcdkeBERAypLrChMvDchZBKaXXyL+MzShr2bU17Ov1/bMSwXuthOQXMUFJFfPp88mILkhEJBcPZ8+m4DkhkBAcvV8+mwCkhsCAcnV8+mzCUhuCAQkV8+nzyYguSF4OUBoAuXKfmy2iifZikSgWnf/9ouudyyKcWsS9/AzLw1afDt1FkSokTcCsq3QSvlC4i4go8yf/FxABORLgZVOhMnc/TWMnCSjtQREQARkhxIBERABEZBNBbyk38hiixU/KWlLR7WmCdttN2pbsz8ncUi9pBMHskX4f76Klof6Sn1ZCZDuvdP1su0EJFvRjfkEZFvklQ7UR2kgIALyo0BFwtLDoSEsU0sIyJRMxwbRJLHFOqZ7hrWAZKg4mENAbLG+FKgo0TR/aVLS9fbsqC9WkIpoxOa0gsT0QqMFxAoyrCD0NNzLyIp3+4pKgKg68LMeqgv1k9rRjoMeOMTPtgoiIPHwUM0EJK710595abCtIPFgC0hcMwG5UeAMpf3TXXqoCIiAHLrzCEheAh2Z6Qxx8A4SiHDn5dAK8jgwnXEQEAEJKJA71Apyoyftp7sv6Z2nU266HZ+Nxojeeagd3SkB0gpyp7aAxNOPJjq1i3v4bSEgkxWLBoYITIP5DDsryG/VrSBWkB8FBERAhqXWFiteuyoqMoWV3lkf2VlBrCBWkB2qBERABERA/lWAtgTZ5TvezPy1oK1gRetyZB/ZttkPKVaQQAURkOx0zp9PQG40pZWA2glIfkJnzyggAvKlgC3WNloCIiACslN2BERABERA5jpTepegdt5B5uLyzFGnrSDdolX06FT8lZ5Wuw+HleJAcrDtmZc4d8RmpcAISPxCTeN3JGe2bAUk8D2IFaQv0QUkG/WkRK8IjBWkD6zstLKCJIG1FxgBEZAvBWgLkk191RdpdH8CIiACskO5gAhIRREom/MsT51lAoCJV4IcuI8P8NQ7CHW8205A4ooLyKRmVxeK7o9CR+81k+FKG0Z1SXMgYSKitRUk8Iq1FyMBScjg4ikEZFJgmswCMinwosMEZDIwAjIp1M0wW6xJza4uFN0fhY6capOhSh1GdUl14uBkROvwHeSgj5qrwKkUEJBThUtnuxUQkG7FXe9UCgjIqcKls90KCEi34q53KgUE5FTh0tluBQSkW3HXO5UCAnKqcOlstwIC0q24651KAQE5Vbh0tlsBAelW3PVOpYCAnCpcOtutgIB0K+56p1LgP6B96oplo2oVAAAAAElFTkSuQmCC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graphicFrame>
        <p:nvGraphicFramePr>
          <p:cNvPr id="4" name="วัตถุ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583583"/>
              </p:ext>
            </p:extLst>
          </p:nvPr>
        </p:nvGraphicFramePr>
        <p:xfrm>
          <a:off x="342900" y="980728"/>
          <a:ext cx="8542337" cy="481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เอกสาร" r:id="rId4" imgW="9020731" imgH="5084363" progId="Word.Document.12">
                  <p:embed/>
                </p:oleObj>
              </mc:Choice>
              <mc:Fallback>
                <p:oleObj name="เอกสาร" r:id="rId4" imgW="9020731" imgH="50843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2900" y="980728"/>
                        <a:ext cx="8542337" cy="4814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664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6" descr="data:image/png;base64,iVBORw0KGgoAAAANSUhEUgAAAMgAAADICAYAAACtWK6eAAALPUlEQVR4Xu2d0XobOwgGk/d/6JwvSU/qOuuVmAWsXU9vLST0wwgku+37x8fHx5t/VEAFNhV4FxAzQwUeKyAgZocK7CggIKaHCgiIOaACTAErCNNNqxdRQEBeJNBukykgIEw3rV5EAQF5kUC7TaaAgDDdtHoRBQTkRQLtNpkCAsJ00+pFFAgD8v7+fnpp9n5+tre/bjsqdMXP664e90daC8idMgKynSoCMnlcXV0oARGQWwWsIFaQqaPx6gejLdaNAt13CbreVOZuDPIOsq0c0cUKYgWZ4tAKMiXT29vVhfIO4h2k7A5CStgkl+FhNNH3Fuo+HGhrVhGHCj3DQZ0wyPYztcWqCMyEJptDsoX6XERA8np7GteRXXbcBWSk+M3nAiIgw3TJJnS4IBxQ4aeACMgwHSsSb7goGFDhp4AIyDAVKxJvuCgYUOGngAjIMBUrEm+4KBhQ4aeACMgwFWniVSRXxTNot58Vz8rdutD1hsn2YABdj7yytr1idSfeWUAWkDgmAjKpWYVQ3SALyGSwb4ZVxP2RF1aQO2UEZDtVzlKRqZ8CknACxc+6bwvS+37aUVgrTliaeHQPe1pX7E9ABORLgYpEpwlbceDQ/QmIgAgI+K9wvIM8+Q5CT7yztC5n8dMKsmgFEZB4o0VbOnIXtIJYQX4UqEg8K4gn8/AIfOXEExABEZCdy6+ACIiACMjfHPBSOeTh1wBbrLhmflGYoFl34pFXkNGXczQR9uzoIVYxpy3WC7VYArKNED2o6BlJ1yPx85k38MxLBLaC5P9vAAIyebRUCNXdnthiTQY7oVMhB5wVxAoylaH04PAOkkD2VIQ2BllBtpWjyewl/bcCVhAryNT5RKGzgkxWkKkoJA6iAaUu0EQgffHo4n+Wykq1rqh0j+ZsqyAVYnQKNfJfQEYK9XyefTAKSFLcBCRJyIPTCMikgNlCjZYVkJFCPZ9nx90KkhQ3AUkS8uA0AjIpYLZQo2UFZKRQz+fZcbeCJMVNQJKEPDjN0oAc3Fub+UrPoDSgK9m1Be7gQuRJPbWCHPS/zVxAtqWmurQF7uBCAjIpIE0E7SYFXnSYgEwGxkS3gkymypst1p1SK/X2ZwF5NtmePc4KMhmBsyTeWfyclP3pwwRkMgRnSbyz+Dkp+9OHtQDy9F0u6kB3a7aoDJdzK3wHuZwCSRsSkCQhF5tGQJICIiBJQi42jYAkBURAkoRcbBoBSQqIgCQJudg0ApIUEAFJEnKxaQQkKSACkiTkYtOEAaE/66b7Jm/Xn2t1J2y3LhV6Us32fKnQpeL7oUd7EJA7ZWiSVCQChWDPrjO5RgcV3V/nHgREQH4UoIeDFeRGge6T0haLnrPbdp2nrxUkN3abswlIrsgCEtPTFssWyxZrhxkBERAByQSEXshoq1SxHr1HVbQnFRdjqtlKr190D9l5Fq4gqzg+ugDSZO5OEgGJ3QmOxD2+0lv8r9wKyLYCNNGpHQn2KLm6D4eKPVhBJp+crSBxkAXktwK2WIFjjEJXYRdw+5+hK92/KvZgBbGC0Lz6shOQmHxWkIBeFZXAO0ggAH+GdmoWBoSeQLS/pY8Ccdm/LSgEdD2qS2eSjPZGcyK7HRr5ST4XkDvVBCSeRgIy2ffHpR2f2laQ+GtU98ksIAJy6IJbcXDYYlFVY3a2WLZYsYzZGG0FsYJYQXYwEhABERABmau09LSYmz02quIyWrE/6meFL/RZufuxpMLPWHZ9j17iDkIc/7ShidcdbOqngGxHiupJ8kxA7lSrSEoa0ApfKk7ms/gpIEQBAflR4Oogk/SwggiIgOw9QHwEj43uclrREngHye3tu3MimLKkcPzYWEGsIFaQzApCcew+ZWjlqfBzpR9AVuhC90ftaA6SyhOuINS5isSjvqwUmCvoQvWkdhVxfzSngDy5xRKQ7dSs0MUKMnm0rHRyVSTCpAy/hlFduu0q9mcFuVGABrQiMAJiBflS4AqJICDx52H691Yq8sUWazKDrSBrJPpKcVi6xaoQis5JTpkRl/Q0pL6sdGrTZ+WRpg8T+v39oSnRc4lXLJrMVHyaQBVBo3vYs6P7oyBTXUjCjtaie7eC3CiQLeKRoAnISL3Y59mxtYLc6d99qglIDIDRaAEZKfTnc9q2CcikwAnDurUm61lBrCA/CngH+U29gAiIgOxUw1RAuk+ghCofmoK2bfSeQfUkrcSnj3S9kIg3g7v1JH4KSEC17oDShBWQQFAHQwUkoKWABMSaGNqt54RLv4YISEC17oBaQQLBmXi9jM8G/l2svUVoQInjz7ARkFzVu/Uk3ltBAqp1B5QeON5BAkH1DpInloDkafk5U7eexPtwBcn+Kr/qebFC/Irn2orTnu6d+kISbxR36kt2fgoIje6dXXdS0kSgdkky/TNNhS/ZcwpIUuQFJC5kdjJXVCUBicd100JA4kIKyKRm9LWm4k4w6fKvYQISV05AJjUTkEmhbobR5KJ2cQ/HFhW+ZM9pizWO49QIK8iUTNe/pMdl+LagVWKV577RvunJVWE38vVVPye5FK4gVFwB2VZOQGhGxe0EJKFHj8s+rpAV7Rc9cOj+rmAnIAJyhTwu24OACEhZcl1hYgERkCvkcdkeBERAypLrChMvDchZBKaXXyL+MzShr2bU17Ov1/bMSwXuthOQXMUFJFfPp88mILkhEJBcPZ8+m4DkhkBAcvV8+mwCkhsCAcnV8+mzCUhuCAQkV8+nzyYguSF4OUBoAuXKfmy2iifZikSgWnf/9ouudyyKcWsS9/AzLw1afDt1FkSokTcCsq3QSvlC4i4go8yf/FxABORLgZVOhMnc/TWMnCSjtQREQARkhxIBERABEZBNBbyk38hiixU/KWlLR7WmCdttN2pbsz8ncUi9pBMHskX4f76Klof6Sn1ZCZDuvdP1su0EJFvRjfkEZFvklQ7UR2kgIALyo0BFwtLDoSEsU0sIyJRMxwbRJLHFOqZ7hrWAZKg4mENAbLG+FKgo0TR/aVLS9fbsqC9WkIpoxOa0gsT0QqMFxAoyrCD0NNzLyIp3+4pKgKg68LMeqgv1k9rRjoMeOMTPtgoiIPHwUM0EJK710595abCtIPFgC0hcMwG5UeAMpf3TXXqoCIiAHLrzCEheAh2Z6Qxx8A4SiHDn5dAK8jgwnXEQEAEJKJA71Apyoyftp7sv6Z2nU266HZ+Nxojeeagd3SkB0gpyp7aAxNOPJjq1i3v4bSEgkxWLBoYITIP5DDsryG/VrSBWkB8FBERAhqXWFiteuyoqMoWV3lkf2VlBrCBWkB2qBERABERA/lWAtgTZ5TvezPy1oK1gRetyZB/ZttkPKVaQQAURkOx0zp9PQG40pZWA2glIfkJnzyggAvKlgC3WNloCIiACslN2BERABERA5jpTepegdt5B5uLyzFGnrSDdolX06FT8lZ5Wuw+HleJAcrDtmZc4d8RmpcAISPxCTeN3JGe2bAUk8D2IFaQv0QUkG/WkRK8IjBWkD6zstLKCJIG1FxgBEZAvBWgLkk191RdpdH8CIiACskO5gAhIRREom/MsT51lAoCJV4IcuI8P8NQ7CHW8205A4ooLyKRmVxeK7o9CR+81k+FKG0Z1SXMgYSKitRUk8Iq1FyMBScjg4ikEZFJgmswCMinwosMEZDIwAjIp1M0wW6xJza4uFN0fhY6capOhSh1GdUl14uBkROvwHeSgj5qrwKkUEJBThUtnuxUQkG7FXe9UCgjIqcKls90KCEi34q53KgUE5FTh0tluBQSkW3HXO5UCAnKqcOlstwIC0q24651KAQE5Vbh0tlsBAelW3PVOpYCAnCpcOtutgIB0K+56p1LgP6B96oplo2oVAAAAAElFTkSuQmCC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solidFill>
                <a:prstClr val="black"/>
              </a:solidFill>
            </a:endParaRPr>
          </a:p>
        </p:txBody>
      </p:sp>
      <p:graphicFrame>
        <p:nvGraphicFramePr>
          <p:cNvPr id="4" name="วัตถุ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639860"/>
              </p:ext>
            </p:extLst>
          </p:nvPr>
        </p:nvGraphicFramePr>
        <p:xfrm>
          <a:off x="358775" y="984250"/>
          <a:ext cx="8542338" cy="482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เอกสาร" r:id="rId4" imgW="9020731" imgH="5096966" progId="Word.Document.12">
                  <p:embed/>
                </p:oleObj>
              </mc:Choice>
              <mc:Fallback>
                <p:oleObj name="เอกสาร" r:id="rId4" imgW="9020731" imgH="50969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8775" y="984250"/>
                        <a:ext cx="8542338" cy="482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9610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กำหนดเอง 2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FD3636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8860</TotalTime>
  <Words>18</Words>
  <Application>Microsoft Office PowerPoint</Application>
  <PresentationFormat>นำเสนอทางหน้าจอ (4:3)</PresentationFormat>
  <Paragraphs>6</Paragraphs>
  <Slides>3</Slides>
  <Notes>3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5" baseType="lpstr">
      <vt:lpstr>NewsPrint</vt:lpstr>
      <vt:lpstr>เอกสาร Microsoft Word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user1</dc:creator>
  <cp:lastModifiedBy>user1</cp:lastModifiedBy>
  <cp:revision>1988</cp:revision>
  <dcterms:created xsi:type="dcterms:W3CDTF">2019-01-02T04:52:05Z</dcterms:created>
  <dcterms:modified xsi:type="dcterms:W3CDTF">2021-11-18T04:30:57Z</dcterms:modified>
</cp:coreProperties>
</file>